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61" r:id="rId4"/>
    <p:sldId id="298" r:id="rId6"/>
    <p:sldId id="266" r:id="rId7"/>
    <p:sldId id="263" r:id="rId8"/>
    <p:sldId id="264" r:id="rId9"/>
    <p:sldId id="300" r:id="rId10"/>
    <p:sldId id="281" r:id="rId11"/>
    <p:sldId id="265" r:id="rId12"/>
    <p:sldId id="282" r:id="rId13"/>
    <p:sldId id="283" r:id="rId14"/>
    <p:sldId id="321" r:id="rId15"/>
    <p:sldId id="327" r:id="rId16"/>
    <p:sldId id="330" r:id="rId17"/>
    <p:sldId id="328" r:id="rId18"/>
    <p:sldId id="329" r:id="rId19"/>
    <p:sldId id="267" r:id="rId20"/>
    <p:sldId id="268" r:id="rId21"/>
    <p:sldId id="284" r:id="rId22"/>
    <p:sldId id="286" r:id="rId23"/>
    <p:sldId id="287" r:id="rId24"/>
    <p:sldId id="288" r:id="rId25"/>
    <p:sldId id="285" r:id="rId26"/>
    <p:sldId id="289" r:id="rId27"/>
    <p:sldId id="291" r:id="rId28"/>
    <p:sldId id="292" r:id="rId29"/>
    <p:sldId id="344" r:id="rId30"/>
    <p:sldId id="279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1416"/>
  </p:normalViewPr>
  <p:slideViewPr>
    <p:cSldViewPr snapToGrid="0" snapToObjects="1">
      <p:cViewPr>
        <p:scale>
          <a:sx n="25" d="100"/>
          <a:sy n="25" d="100"/>
        </p:scale>
        <p:origin x="2208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GIF>
</file>

<file path=ppt/media/image22.GIF>
</file>

<file path=ppt/media/image23.png>
</file>

<file path=ppt/media/image24.GIF>
</file>

<file path=ppt/media/image25.png>
</file>

<file path=ppt/media/image26.GIF>
</file>

<file path=ppt/media/image27.png>
</file>

<file path=ppt/media/image28.GIF>
</file>

<file path=ppt/media/image29.GIF>
</file>

<file path=ppt/media/image3.png>
</file>

<file path=ppt/media/image30.GIF>
</file>

<file path=ppt/media/image4.png>
</file>

<file path=ppt/media/image5.png>
</file>

<file path=ppt/media/image6.jpe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microsoft.com/office/2007/relationships/hdphoto" Target="../media/image8.wdp"/><Relationship Id="rId6" Type="http://schemas.openxmlformats.org/officeDocument/2006/relationships/image" Target="../media/image7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12"/>
          <p:cNvSpPr/>
          <p:nvPr userDrawn="1"/>
        </p:nvSpPr>
        <p:spPr>
          <a:xfrm>
            <a:off x="1" y="0"/>
            <a:ext cx="2486683" cy="4106992"/>
          </a:xfrm>
          <a:custGeom>
            <a:avLst/>
            <a:gdLst>
              <a:gd name="connsiteX0" fmla="*/ 0 w 2486683"/>
              <a:gd name="connsiteY0" fmla="*/ 0 h 4106992"/>
              <a:gd name="connsiteX1" fmla="*/ 300639 w 2486683"/>
              <a:gd name="connsiteY1" fmla="*/ 0 h 4106992"/>
              <a:gd name="connsiteX2" fmla="*/ 351924 w 2486683"/>
              <a:gd name="connsiteY2" fmla="*/ 75072 h 4106992"/>
              <a:gd name="connsiteX3" fmla="*/ 1780674 w 2486683"/>
              <a:gd name="connsiteY3" fmla="*/ 2133600 h 4106992"/>
              <a:gd name="connsiteX4" fmla="*/ 2486526 w 2486683"/>
              <a:gd name="connsiteY4" fmla="*/ 2791326 h 4106992"/>
              <a:gd name="connsiteX5" fmla="*/ 1732547 w 2486683"/>
              <a:gd name="connsiteY5" fmla="*/ 3689684 h 4106992"/>
              <a:gd name="connsiteX6" fmla="*/ 208547 w 2486683"/>
              <a:gd name="connsiteY6" fmla="*/ 4010526 h 4106992"/>
              <a:gd name="connsiteX7" fmla="*/ 8397 w 2486683"/>
              <a:gd name="connsiteY7" fmla="*/ 4099760 h 4106992"/>
              <a:gd name="connsiteX8" fmla="*/ 0 w 2486683"/>
              <a:gd name="connsiteY8" fmla="*/ 4106992 h 410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6683" h="4106992">
                <a:moveTo>
                  <a:pt x="0" y="0"/>
                </a:moveTo>
                <a:lnTo>
                  <a:pt x="300639" y="0"/>
                </a:lnTo>
                <a:lnTo>
                  <a:pt x="351924" y="75072"/>
                </a:lnTo>
                <a:cubicBezTo>
                  <a:pt x="799599" y="731921"/>
                  <a:pt x="1469858" y="1730543"/>
                  <a:pt x="1780674" y="2133600"/>
                </a:cubicBezTo>
                <a:cubicBezTo>
                  <a:pt x="2195095" y="2671010"/>
                  <a:pt x="2494547" y="2531979"/>
                  <a:pt x="2486526" y="2791326"/>
                </a:cubicBezTo>
                <a:cubicBezTo>
                  <a:pt x="2478505" y="3050673"/>
                  <a:pt x="2112210" y="3486484"/>
                  <a:pt x="1732547" y="3689684"/>
                </a:cubicBezTo>
                <a:cubicBezTo>
                  <a:pt x="1352884" y="3892884"/>
                  <a:pt x="540084" y="3959726"/>
                  <a:pt x="208547" y="4010526"/>
                </a:cubicBezTo>
                <a:cubicBezTo>
                  <a:pt x="125663" y="4023226"/>
                  <a:pt x="60659" y="4059822"/>
                  <a:pt x="8397" y="4099760"/>
                </a:cubicBezTo>
                <a:lnTo>
                  <a:pt x="0" y="41069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 userDrawn="1"/>
        </p:nvSpPr>
        <p:spPr>
          <a:xfrm>
            <a:off x="0" y="3249297"/>
            <a:ext cx="2929358" cy="3608703"/>
          </a:xfrm>
          <a:custGeom>
            <a:avLst/>
            <a:gdLst>
              <a:gd name="connsiteX0" fmla="*/ 2879629 w 2929358"/>
              <a:gd name="connsiteY0" fmla="*/ 175 h 3608703"/>
              <a:gd name="connsiteX1" fmla="*/ 2903621 w 2929358"/>
              <a:gd name="connsiteY1" fmla="*/ 7250 h 3608703"/>
              <a:gd name="connsiteX2" fmla="*/ 2486526 w 2929358"/>
              <a:gd name="connsiteY2" fmla="*/ 1531250 h 3608703"/>
              <a:gd name="connsiteX3" fmla="*/ 1219200 w 2929358"/>
              <a:gd name="connsiteY3" fmla="*/ 3199629 h 3608703"/>
              <a:gd name="connsiteX4" fmla="*/ 856498 w 2929358"/>
              <a:gd name="connsiteY4" fmla="*/ 3545788 h 3608703"/>
              <a:gd name="connsiteX5" fmla="*/ 783857 w 2929358"/>
              <a:gd name="connsiteY5" fmla="*/ 3608703 h 3608703"/>
              <a:gd name="connsiteX6" fmla="*/ 0 w 2929358"/>
              <a:gd name="connsiteY6" fmla="*/ 3608703 h 3608703"/>
              <a:gd name="connsiteX7" fmla="*/ 0 w 2929358"/>
              <a:gd name="connsiteY7" fmla="*/ 1591065 h 3608703"/>
              <a:gd name="connsiteX8" fmla="*/ 68633 w 2929358"/>
              <a:gd name="connsiteY8" fmla="*/ 1543893 h 3608703"/>
              <a:gd name="connsiteX9" fmla="*/ 1844842 w 2929358"/>
              <a:gd name="connsiteY9" fmla="*/ 985819 h 3608703"/>
              <a:gd name="connsiteX10" fmla="*/ 2879629 w 2929358"/>
              <a:gd name="connsiteY10" fmla="*/ 175 h 360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9358" h="3608703">
                <a:moveTo>
                  <a:pt x="2879629" y="175"/>
                </a:moveTo>
                <a:cubicBezTo>
                  <a:pt x="2888916" y="-677"/>
                  <a:pt x="2896937" y="1569"/>
                  <a:pt x="2903621" y="7250"/>
                </a:cubicBezTo>
                <a:cubicBezTo>
                  <a:pt x="3010568" y="98155"/>
                  <a:pt x="2767263" y="999187"/>
                  <a:pt x="2486526" y="1531250"/>
                </a:cubicBezTo>
                <a:cubicBezTo>
                  <a:pt x="2205789" y="2063313"/>
                  <a:pt x="1657684" y="2750450"/>
                  <a:pt x="1219200" y="3199629"/>
                </a:cubicBezTo>
                <a:cubicBezTo>
                  <a:pt x="1109579" y="3311924"/>
                  <a:pt x="985253" y="3430569"/>
                  <a:pt x="856498" y="3545788"/>
                </a:cubicBezTo>
                <a:lnTo>
                  <a:pt x="783857" y="3608703"/>
                </a:lnTo>
                <a:lnTo>
                  <a:pt x="0" y="3608703"/>
                </a:lnTo>
                <a:lnTo>
                  <a:pt x="0" y="1591065"/>
                </a:lnTo>
                <a:lnTo>
                  <a:pt x="68633" y="1543893"/>
                </a:lnTo>
                <a:cubicBezTo>
                  <a:pt x="520992" y="1272405"/>
                  <a:pt x="1405021" y="1231464"/>
                  <a:pt x="1844842" y="985819"/>
                </a:cubicBezTo>
                <a:cubicBezTo>
                  <a:pt x="2316079" y="722628"/>
                  <a:pt x="2740318" y="12953"/>
                  <a:pt x="2879629" y="1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>
            <a:off x="1573641" y="3545305"/>
            <a:ext cx="2199207" cy="3312695"/>
          </a:xfrm>
          <a:custGeom>
            <a:avLst/>
            <a:gdLst>
              <a:gd name="connsiteX0" fmla="*/ 1634780 w 2199207"/>
              <a:gd name="connsiteY0" fmla="*/ 0 h 3312695"/>
              <a:gd name="connsiteX1" fmla="*/ 2035833 w 2199207"/>
              <a:gd name="connsiteY1" fmla="*/ 1138990 h 3312695"/>
              <a:gd name="connsiteX2" fmla="*/ 2051875 w 2199207"/>
              <a:gd name="connsiteY2" fmla="*/ 2951748 h 3312695"/>
              <a:gd name="connsiteX3" fmla="*/ 2186980 w 2199207"/>
              <a:gd name="connsiteY3" fmla="*/ 3293896 h 3312695"/>
              <a:gd name="connsiteX4" fmla="*/ 2199207 w 2199207"/>
              <a:gd name="connsiteY4" fmla="*/ 3312695 h 3312695"/>
              <a:gd name="connsiteX5" fmla="*/ 0 w 2199207"/>
              <a:gd name="connsiteY5" fmla="*/ 3312695 h 3312695"/>
              <a:gd name="connsiteX6" fmla="*/ 76565 w 2199207"/>
              <a:gd name="connsiteY6" fmla="*/ 3178468 h 3312695"/>
              <a:gd name="connsiteX7" fmla="*/ 1410189 w 2199207"/>
              <a:gd name="connsiteY7" fmla="*/ 1219201 h 331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9207" h="3312695">
                <a:moveTo>
                  <a:pt x="1634780" y="0"/>
                </a:moveTo>
                <a:cubicBezTo>
                  <a:pt x="1835306" y="569495"/>
                  <a:pt x="1966317" y="647032"/>
                  <a:pt x="2035833" y="1138990"/>
                </a:cubicBezTo>
                <a:cubicBezTo>
                  <a:pt x="2105349" y="1630948"/>
                  <a:pt x="1963644" y="2457117"/>
                  <a:pt x="2051875" y="2951748"/>
                </a:cubicBezTo>
                <a:cubicBezTo>
                  <a:pt x="2073933" y="3075406"/>
                  <a:pt x="2124900" y="3188536"/>
                  <a:pt x="2186980" y="3293896"/>
                </a:cubicBezTo>
                <a:lnTo>
                  <a:pt x="2199207" y="3312695"/>
                </a:lnTo>
                <a:lnTo>
                  <a:pt x="0" y="3312695"/>
                </a:lnTo>
                <a:lnTo>
                  <a:pt x="76565" y="3178468"/>
                </a:lnTo>
                <a:cubicBezTo>
                  <a:pt x="523362" y="2438902"/>
                  <a:pt x="1366073" y="1495928"/>
                  <a:pt x="1410189" y="12192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>
            <a:off x="1042737" y="-5822"/>
            <a:ext cx="7728913" cy="6863822"/>
          </a:xfrm>
          <a:custGeom>
            <a:avLst/>
            <a:gdLst>
              <a:gd name="connsiteX0" fmla="*/ 0 w 7728913"/>
              <a:gd name="connsiteY0" fmla="*/ 0 h 6863822"/>
              <a:gd name="connsiteX1" fmla="*/ 1502592 w 7728913"/>
              <a:gd name="connsiteY1" fmla="*/ 0 h 6863822"/>
              <a:gd name="connsiteX2" fmla="*/ 1559030 w 7728913"/>
              <a:gd name="connsiteY2" fmla="*/ 104926 h 6863822"/>
              <a:gd name="connsiteX3" fmla="*/ 2630905 w 7728913"/>
              <a:gd name="connsiteY3" fmla="*/ 1593990 h 6863822"/>
              <a:gd name="connsiteX4" fmla="*/ 5710989 w 7728913"/>
              <a:gd name="connsiteY4" fmla="*/ 3631338 h 6863822"/>
              <a:gd name="connsiteX5" fmla="*/ 6849979 w 7728913"/>
              <a:gd name="connsiteY5" fmla="*/ 5588475 h 6863822"/>
              <a:gd name="connsiteX6" fmla="*/ 7660105 w 7728913"/>
              <a:gd name="connsiteY6" fmla="*/ 6761554 h 6863822"/>
              <a:gd name="connsiteX7" fmla="*/ 7728913 w 7728913"/>
              <a:gd name="connsiteY7" fmla="*/ 6863822 h 6863822"/>
              <a:gd name="connsiteX8" fmla="*/ 3768459 w 7728913"/>
              <a:gd name="connsiteY8" fmla="*/ 6863822 h 6863822"/>
              <a:gd name="connsiteX9" fmla="*/ 3676446 w 7728913"/>
              <a:gd name="connsiteY9" fmla="*/ 6778834 h 6863822"/>
              <a:gd name="connsiteX10" fmla="*/ 3416968 w 7728913"/>
              <a:gd name="connsiteY10" fmla="*/ 6486833 h 6863822"/>
              <a:gd name="connsiteX11" fmla="*/ 2775284 w 7728913"/>
              <a:gd name="connsiteY11" fmla="*/ 3583211 h 6863822"/>
              <a:gd name="connsiteX12" fmla="*/ 577516 w 7728913"/>
              <a:gd name="connsiteY12" fmla="*/ 872096 h 6863822"/>
              <a:gd name="connsiteX13" fmla="*/ 11029 w 7728913"/>
              <a:gd name="connsiteY13" fmla="*/ 20862 h 6863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28913" h="6863822">
                <a:moveTo>
                  <a:pt x="0" y="0"/>
                </a:moveTo>
                <a:lnTo>
                  <a:pt x="1502592" y="0"/>
                </a:lnTo>
                <a:lnTo>
                  <a:pt x="1559030" y="104926"/>
                </a:lnTo>
                <a:cubicBezTo>
                  <a:pt x="1811881" y="570470"/>
                  <a:pt x="2161340" y="1159516"/>
                  <a:pt x="2630905" y="1593990"/>
                </a:cubicBezTo>
                <a:cubicBezTo>
                  <a:pt x="3382210" y="2289148"/>
                  <a:pt x="5007810" y="2965591"/>
                  <a:pt x="5710989" y="3631338"/>
                </a:cubicBezTo>
                <a:cubicBezTo>
                  <a:pt x="6414168" y="4297085"/>
                  <a:pt x="6849979" y="5588475"/>
                  <a:pt x="6849979" y="5588475"/>
                </a:cubicBezTo>
                <a:cubicBezTo>
                  <a:pt x="7049169" y="5932044"/>
                  <a:pt x="7385384" y="6361838"/>
                  <a:pt x="7660105" y="6761554"/>
                </a:cubicBezTo>
                <a:lnTo>
                  <a:pt x="7728913" y="6863822"/>
                </a:lnTo>
                <a:lnTo>
                  <a:pt x="3768459" y="6863822"/>
                </a:lnTo>
                <a:lnTo>
                  <a:pt x="3676446" y="6778834"/>
                </a:lnTo>
                <a:cubicBezTo>
                  <a:pt x="3577724" y="6682138"/>
                  <a:pt x="3490160" y="6584423"/>
                  <a:pt x="3416968" y="6486833"/>
                </a:cubicBezTo>
                <a:cubicBezTo>
                  <a:pt x="2831431" y="5706117"/>
                  <a:pt x="3248526" y="4519000"/>
                  <a:pt x="2775284" y="3583211"/>
                </a:cubicBezTo>
                <a:cubicBezTo>
                  <a:pt x="2302042" y="2647422"/>
                  <a:pt x="1058779" y="1551212"/>
                  <a:pt x="577516" y="872096"/>
                </a:cubicBezTo>
                <a:cubicBezTo>
                  <a:pt x="336885" y="532538"/>
                  <a:pt x="137027" y="248459"/>
                  <a:pt x="11029" y="208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>
            <a:off x="3371919" y="0"/>
            <a:ext cx="3718692" cy="2791326"/>
          </a:xfrm>
          <a:custGeom>
            <a:avLst/>
            <a:gdLst>
              <a:gd name="connsiteX0" fmla="*/ 0 w 3718692"/>
              <a:gd name="connsiteY0" fmla="*/ 0 h 2791326"/>
              <a:gd name="connsiteX1" fmla="*/ 3226728 w 3718692"/>
              <a:gd name="connsiteY1" fmla="*/ 0 h 2791326"/>
              <a:gd name="connsiteX2" fmla="*/ 3226401 w 3718692"/>
              <a:gd name="connsiteY2" fmla="*/ 5013 h 2791326"/>
              <a:gd name="connsiteX3" fmla="*/ 3173261 w 3718692"/>
              <a:gd name="connsiteY3" fmla="*/ 1219200 h 2791326"/>
              <a:gd name="connsiteX4" fmla="*/ 3718692 w 3718692"/>
              <a:gd name="connsiteY4" fmla="*/ 2791326 h 2791326"/>
              <a:gd name="connsiteX5" fmla="*/ 1777597 w 3718692"/>
              <a:gd name="connsiteY5" fmla="*/ 2037347 h 2791326"/>
              <a:gd name="connsiteX6" fmla="*/ 47432 w 3718692"/>
              <a:gd name="connsiteY6" fmla="*/ 70252 h 2791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692" h="2791326">
                <a:moveTo>
                  <a:pt x="0" y="0"/>
                </a:moveTo>
                <a:lnTo>
                  <a:pt x="3226728" y="0"/>
                </a:lnTo>
                <a:lnTo>
                  <a:pt x="3226401" y="5013"/>
                </a:lnTo>
                <a:cubicBezTo>
                  <a:pt x="3188635" y="438484"/>
                  <a:pt x="3122461" y="899695"/>
                  <a:pt x="3173261" y="1219200"/>
                </a:cubicBezTo>
                <a:cubicBezTo>
                  <a:pt x="3274861" y="1858211"/>
                  <a:pt x="3614419" y="2446421"/>
                  <a:pt x="3718692" y="2791326"/>
                </a:cubicBezTo>
                <a:cubicBezTo>
                  <a:pt x="3357744" y="2783305"/>
                  <a:pt x="2462060" y="2622884"/>
                  <a:pt x="1777597" y="2037347"/>
                </a:cubicBezTo>
                <a:cubicBezTo>
                  <a:pt x="1307029" y="1634790"/>
                  <a:pt x="535692" y="769707"/>
                  <a:pt x="47432" y="702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>
            <a:off x="7118577" y="-1"/>
            <a:ext cx="700375" cy="2534652"/>
          </a:xfrm>
          <a:custGeom>
            <a:avLst/>
            <a:gdLst>
              <a:gd name="connsiteX0" fmla="*/ 199 w 700375"/>
              <a:gd name="connsiteY0" fmla="*/ 0 h 2534652"/>
              <a:gd name="connsiteX1" fmla="*/ 700375 w 700375"/>
              <a:gd name="connsiteY1" fmla="*/ 0 h 2534652"/>
              <a:gd name="connsiteX2" fmla="*/ 680364 w 700375"/>
              <a:gd name="connsiteY2" fmla="*/ 62300 h 2534652"/>
              <a:gd name="connsiteX3" fmla="*/ 485603 w 700375"/>
              <a:gd name="connsiteY3" fmla="*/ 813522 h 2534652"/>
              <a:gd name="connsiteX4" fmla="*/ 437476 w 700375"/>
              <a:gd name="connsiteY4" fmla="*/ 2530028 h 2534652"/>
              <a:gd name="connsiteX5" fmla="*/ 36424 w 700375"/>
              <a:gd name="connsiteY5" fmla="*/ 1214575 h 2534652"/>
              <a:gd name="connsiteX6" fmla="*/ 0 w 700375"/>
              <a:gd name="connsiteY6" fmla="*/ 67721 h 25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375" h="2534652">
                <a:moveTo>
                  <a:pt x="199" y="0"/>
                </a:moveTo>
                <a:lnTo>
                  <a:pt x="700375" y="0"/>
                </a:lnTo>
                <a:lnTo>
                  <a:pt x="680364" y="62300"/>
                </a:lnTo>
                <a:cubicBezTo>
                  <a:pt x="596269" y="325115"/>
                  <a:pt x="516685" y="587930"/>
                  <a:pt x="485603" y="813522"/>
                </a:cubicBezTo>
                <a:cubicBezTo>
                  <a:pt x="402719" y="1415101"/>
                  <a:pt x="512339" y="2463186"/>
                  <a:pt x="437476" y="2530028"/>
                </a:cubicBezTo>
                <a:cubicBezTo>
                  <a:pt x="362613" y="2596870"/>
                  <a:pt x="87224" y="1928449"/>
                  <a:pt x="36424" y="1214575"/>
                </a:cubicBezTo>
                <a:cubicBezTo>
                  <a:pt x="17374" y="946872"/>
                  <a:pt x="2836" y="518623"/>
                  <a:pt x="0" y="677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7985085" y="1"/>
            <a:ext cx="4206917" cy="2534651"/>
          </a:xfrm>
          <a:custGeom>
            <a:avLst/>
            <a:gdLst>
              <a:gd name="connsiteX0" fmla="*/ 416581 w 4206917"/>
              <a:gd name="connsiteY0" fmla="*/ 0 h 2534651"/>
              <a:gd name="connsiteX1" fmla="*/ 4206917 w 4206917"/>
              <a:gd name="connsiteY1" fmla="*/ 0 h 2534651"/>
              <a:gd name="connsiteX2" fmla="*/ 4206917 w 4206917"/>
              <a:gd name="connsiteY2" fmla="*/ 2014007 h 2534651"/>
              <a:gd name="connsiteX3" fmla="*/ 3947233 w 4206917"/>
              <a:gd name="connsiteY3" fmla="*/ 2071436 h 2534651"/>
              <a:gd name="connsiteX4" fmla="*/ 2634788 w 4206917"/>
              <a:gd name="connsiteY4" fmla="*/ 2261936 h 2534651"/>
              <a:gd name="connsiteX5" fmla="*/ 3883 w 4206917"/>
              <a:gd name="connsiteY5" fmla="*/ 2534651 h 2534651"/>
              <a:gd name="connsiteX6" fmla="*/ 385364 w 4206917"/>
              <a:gd name="connsiteY6" fmla="*/ 69608 h 253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6917" h="2534651">
                <a:moveTo>
                  <a:pt x="416581" y="0"/>
                </a:moveTo>
                <a:lnTo>
                  <a:pt x="4206917" y="0"/>
                </a:lnTo>
                <a:lnTo>
                  <a:pt x="4206917" y="2014007"/>
                </a:lnTo>
                <a:lnTo>
                  <a:pt x="3947233" y="2071436"/>
                </a:lnTo>
                <a:cubicBezTo>
                  <a:pt x="3523788" y="2149642"/>
                  <a:pt x="3045199" y="2187073"/>
                  <a:pt x="2634788" y="2261936"/>
                </a:cubicBezTo>
                <a:cubicBezTo>
                  <a:pt x="1813967" y="2411662"/>
                  <a:pt x="741819" y="2294019"/>
                  <a:pt x="3883" y="2534651"/>
                </a:cubicBezTo>
                <a:cubicBezTo>
                  <a:pt x="-22185" y="1987214"/>
                  <a:pt x="80596" y="818480"/>
                  <a:pt x="385364" y="6960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7" name="任意形状 26"/>
          <p:cNvSpPr/>
          <p:nvPr userDrawn="1"/>
        </p:nvSpPr>
        <p:spPr>
          <a:xfrm>
            <a:off x="8037095" y="2565911"/>
            <a:ext cx="4154905" cy="2044209"/>
          </a:xfrm>
          <a:custGeom>
            <a:avLst/>
            <a:gdLst>
              <a:gd name="connsiteX0" fmla="*/ 4026568 w 4154905"/>
              <a:gd name="connsiteY0" fmla="*/ 827 h 2044209"/>
              <a:gd name="connsiteX1" fmla="*/ 4154905 w 4154905"/>
              <a:gd name="connsiteY1" fmla="*/ 7296 h 2044209"/>
              <a:gd name="connsiteX2" fmla="*/ 4154905 w 4154905"/>
              <a:gd name="connsiteY2" fmla="*/ 1783390 h 2044209"/>
              <a:gd name="connsiteX3" fmla="*/ 4090737 w 4154905"/>
              <a:gd name="connsiteY3" fmla="*/ 1813585 h 2044209"/>
              <a:gd name="connsiteX4" fmla="*/ 2197768 w 4154905"/>
              <a:gd name="connsiteY4" fmla="*/ 1909837 h 2044209"/>
              <a:gd name="connsiteX5" fmla="*/ 0 w 4154905"/>
              <a:gd name="connsiteY5" fmla="*/ 417922 h 2044209"/>
              <a:gd name="connsiteX6" fmla="*/ 2005263 w 4154905"/>
              <a:gd name="connsiteY6" fmla="*/ 273543 h 2044209"/>
              <a:gd name="connsiteX7" fmla="*/ 4026568 w 4154905"/>
              <a:gd name="connsiteY7" fmla="*/ 827 h 20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905" h="2044209">
                <a:moveTo>
                  <a:pt x="4026568" y="827"/>
                </a:moveTo>
                <a:lnTo>
                  <a:pt x="4154905" y="7296"/>
                </a:lnTo>
                <a:lnTo>
                  <a:pt x="4154905" y="1783390"/>
                </a:lnTo>
                <a:lnTo>
                  <a:pt x="4090737" y="1813585"/>
                </a:lnTo>
                <a:cubicBezTo>
                  <a:pt x="3539958" y="2048869"/>
                  <a:pt x="2879557" y="2142447"/>
                  <a:pt x="2197768" y="1909837"/>
                </a:cubicBezTo>
                <a:cubicBezTo>
                  <a:pt x="1515979" y="1677227"/>
                  <a:pt x="176463" y="722723"/>
                  <a:pt x="0" y="417922"/>
                </a:cubicBezTo>
                <a:cubicBezTo>
                  <a:pt x="481263" y="417921"/>
                  <a:pt x="1334168" y="343059"/>
                  <a:pt x="2005263" y="273543"/>
                </a:cubicBezTo>
                <a:cubicBezTo>
                  <a:pt x="2486526" y="206701"/>
                  <a:pt x="3307347" y="-15215"/>
                  <a:pt x="4026568" y="82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" name="任意形状 28"/>
          <p:cNvSpPr/>
          <p:nvPr userDrawn="1"/>
        </p:nvSpPr>
        <p:spPr>
          <a:xfrm>
            <a:off x="7766064" y="3276796"/>
            <a:ext cx="4425936" cy="3581205"/>
          </a:xfrm>
          <a:custGeom>
            <a:avLst/>
            <a:gdLst>
              <a:gd name="connsiteX0" fmla="*/ 0 w 4425936"/>
              <a:gd name="connsiteY0" fmla="*/ 0 h 3581205"/>
              <a:gd name="connsiteX1" fmla="*/ 2565040 w 4425936"/>
              <a:gd name="connsiteY1" fmla="*/ 1853042 h 3581205"/>
              <a:gd name="connsiteX2" fmla="*/ 4085264 w 4425936"/>
              <a:gd name="connsiteY2" fmla="*/ 1693713 h 3581205"/>
              <a:gd name="connsiteX3" fmla="*/ 4425936 w 4425936"/>
              <a:gd name="connsiteY3" fmla="*/ 1602364 h 3581205"/>
              <a:gd name="connsiteX4" fmla="*/ 4425936 w 4425936"/>
              <a:gd name="connsiteY4" fmla="*/ 3581205 h 3581205"/>
              <a:gd name="connsiteX5" fmla="*/ 1627818 w 4425936"/>
              <a:gd name="connsiteY5" fmla="*/ 3581205 h 3581205"/>
              <a:gd name="connsiteX6" fmla="*/ 1593563 w 4425936"/>
              <a:gd name="connsiteY6" fmla="*/ 3520244 h 3581205"/>
              <a:gd name="connsiteX7" fmla="*/ 0 w 4425936"/>
              <a:gd name="connsiteY7" fmla="*/ 0 h 358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5936" h="3581205">
                <a:moveTo>
                  <a:pt x="0" y="0"/>
                </a:moveTo>
                <a:cubicBezTo>
                  <a:pt x="589739" y="494430"/>
                  <a:pt x="1659571" y="1594929"/>
                  <a:pt x="2565040" y="1853042"/>
                </a:cubicBezTo>
                <a:cubicBezTo>
                  <a:pt x="3017774" y="1982099"/>
                  <a:pt x="3565909" y="1836715"/>
                  <a:pt x="4085264" y="1693713"/>
                </a:cubicBezTo>
                <a:lnTo>
                  <a:pt x="4425936" y="1602364"/>
                </a:lnTo>
                <a:lnTo>
                  <a:pt x="4425936" y="3581205"/>
                </a:lnTo>
                <a:lnTo>
                  <a:pt x="1627818" y="3581205"/>
                </a:lnTo>
                <a:lnTo>
                  <a:pt x="1593563" y="3520244"/>
                </a:lnTo>
                <a:cubicBezTo>
                  <a:pt x="860194" y="2190067"/>
                  <a:pt x="203813" y="50938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-2" y="1891430"/>
            <a:ext cx="9156527" cy="3075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40304" y="2369615"/>
            <a:ext cx="8470255" cy="117286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0" b="1">
                <a:solidFill>
                  <a:schemeClr val="accent5"/>
                </a:solidFill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40303" y="3548993"/>
            <a:ext cx="8470255" cy="597374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4000" b="1">
                <a:solidFill>
                  <a:schemeClr val="accent5"/>
                </a:solidFill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18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440302" y="4223294"/>
            <a:ext cx="8470255" cy="31545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0">
                <a:solidFill>
                  <a:schemeClr val="accent5"/>
                </a:solidFill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微软小蜜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Century Gothic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12"/>
          <p:cNvSpPr/>
          <p:nvPr userDrawn="1"/>
        </p:nvSpPr>
        <p:spPr>
          <a:xfrm>
            <a:off x="1" y="0"/>
            <a:ext cx="2486683" cy="4106992"/>
          </a:xfrm>
          <a:custGeom>
            <a:avLst/>
            <a:gdLst>
              <a:gd name="connsiteX0" fmla="*/ 0 w 2486683"/>
              <a:gd name="connsiteY0" fmla="*/ 0 h 4106992"/>
              <a:gd name="connsiteX1" fmla="*/ 300639 w 2486683"/>
              <a:gd name="connsiteY1" fmla="*/ 0 h 4106992"/>
              <a:gd name="connsiteX2" fmla="*/ 351924 w 2486683"/>
              <a:gd name="connsiteY2" fmla="*/ 75072 h 4106992"/>
              <a:gd name="connsiteX3" fmla="*/ 1780674 w 2486683"/>
              <a:gd name="connsiteY3" fmla="*/ 2133600 h 4106992"/>
              <a:gd name="connsiteX4" fmla="*/ 2486526 w 2486683"/>
              <a:gd name="connsiteY4" fmla="*/ 2791326 h 4106992"/>
              <a:gd name="connsiteX5" fmla="*/ 1732547 w 2486683"/>
              <a:gd name="connsiteY5" fmla="*/ 3689684 h 4106992"/>
              <a:gd name="connsiteX6" fmla="*/ 208547 w 2486683"/>
              <a:gd name="connsiteY6" fmla="*/ 4010526 h 4106992"/>
              <a:gd name="connsiteX7" fmla="*/ 8397 w 2486683"/>
              <a:gd name="connsiteY7" fmla="*/ 4099760 h 4106992"/>
              <a:gd name="connsiteX8" fmla="*/ 0 w 2486683"/>
              <a:gd name="connsiteY8" fmla="*/ 4106992 h 410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6683" h="4106992">
                <a:moveTo>
                  <a:pt x="0" y="0"/>
                </a:moveTo>
                <a:lnTo>
                  <a:pt x="300639" y="0"/>
                </a:lnTo>
                <a:lnTo>
                  <a:pt x="351924" y="75072"/>
                </a:lnTo>
                <a:cubicBezTo>
                  <a:pt x="799599" y="731921"/>
                  <a:pt x="1469858" y="1730543"/>
                  <a:pt x="1780674" y="2133600"/>
                </a:cubicBezTo>
                <a:cubicBezTo>
                  <a:pt x="2195095" y="2671010"/>
                  <a:pt x="2494547" y="2531979"/>
                  <a:pt x="2486526" y="2791326"/>
                </a:cubicBezTo>
                <a:cubicBezTo>
                  <a:pt x="2478505" y="3050673"/>
                  <a:pt x="2112210" y="3486484"/>
                  <a:pt x="1732547" y="3689684"/>
                </a:cubicBezTo>
                <a:cubicBezTo>
                  <a:pt x="1352884" y="3892884"/>
                  <a:pt x="540084" y="3959726"/>
                  <a:pt x="208547" y="4010526"/>
                </a:cubicBezTo>
                <a:cubicBezTo>
                  <a:pt x="125663" y="4023226"/>
                  <a:pt x="60659" y="4059822"/>
                  <a:pt x="8397" y="4099760"/>
                </a:cubicBezTo>
                <a:lnTo>
                  <a:pt x="0" y="41069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 userDrawn="1"/>
        </p:nvSpPr>
        <p:spPr>
          <a:xfrm>
            <a:off x="0" y="3249297"/>
            <a:ext cx="2929358" cy="3608703"/>
          </a:xfrm>
          <a:custGeom>
            <a:avLst/>
            <a:gdLst>
              <a:gd name="connsiteX0" fmla="*/ 2879629 w 2929358"/>
              <a:gd name="connsiteY0" fmla="*/ 175 h 3608703"/>
              <a:gd name="connsiteX1" fmla="*/ 2903621 w 2929358"/>
              <a:gd name="connsiteY1" fmla="*/ 7250 h 3608703"/>
              <a:gd name="connsiteX2" fmla="*/ 2486526 w 2929358"/>
              <a:gd name="connsiteY2" fmla="*/ 1531250 h 3608703"/>
              <a:gd name="connsiteX3" fmla="*/ 1219200 w 2929358"/>
              <a:gd name="connsiteY3" fmla="*/ 3199629 h 3608703"/>
              <a:gd name="connsiteX4" fmla="*/ 856498 w 2929358"/>
              <a:gd name="connsiteY4" fmla="*/ 3545788 h 3608703"/>
              <a:gd name="connsiteX5" fmla="*/ 783857 w 2929358"/>
              <a:gd name="connsiteY5" fmla="*/ 3608703 h 3608703"/>
              <a:gd name="connsiteX6" fmla="*/ 0 w 2929358"/>
              <a:gd name="connsiteY6" fmla="*/ 3608703 h 3608703"/>
              <a:gd name="connsiteX7" fmla="*/ 0 w 2929358"/>
              <a:gd name="connsiteY7" fmla="*/ 1591065 h 3608703"/>
              <a:gd name="connsiteX8" fmla="*/ 68633 w 2929358"/>
              <a:gd name="connsiteY8" fmla="*/ 1543893 h 3608703"/>
              <a:gd name="connsiteX9" fmla="*/ 1844842 w 2929358"/>
              <a:gd name="connsiteY9" fmla="*/ 985819 h 3608703"/>
              <a:gd name="connsiteX10" fmla="*/ 2879629 w 2929358"/>
              <a:gd name="connsiteY10" fmla="*/ 175 h 360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9358" h="3608703">
                <a:moveTo>
                  <a:pt x="2879629" y="175"/>
                </a:moveTo>
                <a:cubicBezTo>
                  <a:pt x="2888916" y="-677"/>
                  <a:pt x="2896937" y="1569"/>
                  <a:pt x="2903621" y="7250"/>
                </a:cubicBezTo>
                <a:cubicBezTo>
                  <a:pt x="3010568" y="98155"/>
                  <a:pt x="2767263" y="999187"/>
                  <a:pt x="2486526" y="1531250"/>
                </a:cubicBezTo>
                <a:cubicBezTo>
                  <a:pt x="2205789" y="2063313"/>
                  <a:pt x="1657684" y="2750450"/>
                  <a:pt x="1219200" y="3199629"/>
                </a:cubicBezTo>
                <a:cubicBezTo>
                  <a:pt x="1109579" y="3311924"/>
                  <a:pt x="985253" y="3430569"/>
                  <a:pt x="856498" y="3545788"/>
                </a:cubicBezTo>
                <a:lnTo>
                  <a:pt x="783857" y="3608703"/>
                </a:lnTo>
                <a:lnTo>
                  <a:pt x="0" y="3608703"/>
                </a:lnTo>
                <a:lnTo>
                  <a:pt x="0" y="1591065"/>
                </a:lnTo>
                <a:lnTo>
                  <a:pt x="68633" y="1543893"/>
                </a:lnTo>
                <a:cubicBezTo>
                  <a:pt x="520992" y="1272405"/>
                  <a:pt x="1405021" y="1231464"/>
                  <a:pt x="1844842" y="985819"/>
                </a:cubicBezTo>
                <a:cubicBezTo>
                  <a:pt x="2316079" y="722628"/>
                  <a:pt x="2740318" y="12953"/>
                  <a:pt x="2879629" y="1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>
            <a:off x="1573641" y="3545305"/>
            <a:ext cx="2199207" cy="3312695"/>
          </a:xfrm>
          <a:custGeom>
            <a:avLst/>
            <a:gdLst>
              <a:gd name="connsiteX0" fmla="*/ 1634780 w 2199207"/>
              <a:gd name="connsiteY0" fmla="*/ 0 h 3312695"/>
              <a:gd name="connsiteX1" fmla="*/ 2035833 w 2199207"/>
              <a:gd name="connsiteY1" fmla="*/ 1138990 h 3312695"/>
              <a:gd name="connsiteX2" fmla="*/ 2051875 w 2199207"/>
              <a:gd name="connsiteY2" fmla="*/ 2951748 h 3312695"/>
              <a:gd name="connsiteX3" fmla="*/ 2186980 w 2199207"/>
              <a:gd name="connsiteY3" fmla="*/ 3293896 h 3312695"/>
              <a:gd name="connsiteX4" fmla="*/ 2199207 w 2199207"/>
              <a:gd name="connsiteY4" fmla="*/ 3312695 h 3312695"/>
              <a:gd name="connsiteX5" fmla="*/ 0 w 2199207"/>
              <a:gd name="connsiteY5" fmla="*/ 3312695 h 3312695"/>
              <a:gd name="connsiteX6" fmla="*/ 76565 w 2199207"/>
              <a:gd name="connsiteY6" fmla="*/ 3178468 h 3312695"/>
              <a:gd name="connsiteX7" fmla="*/ 1410189 w 2199207"/>
              <a:gd name="connsiteY7" fmla="*/ 1219201 h 331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9207" h="3312695">
                <a:moveTo>
                  <a:pt x="1634780" y="0"/>
                </a:moveTo>
                <a:cubicBezTo>
                  <a:pt x="1835306" y="569495"/>
                  <a:pt x="1966317" y="647032"/>
                  <a:pt x="2035833" y="1138990"/>
                </a:cubicBezTo>
                <a:cubicBezTo>
                  <a:pt x="2105349" y="1630948"/>
                  <a:pt x="1963644" y="2457117"/>
                  <a:pt x="2051875" y="2951748"/>
                </a:cubicBezTo>
                <a:cubicBezTo>
                  <a:pt x="2073933" y="3075406"/>
                  <a:pt x="2124900" y="3188536"/>
                  <a:pt x="2186980" y="3293896"/>
                </a:cubicBezTo>
                <a:lnTo>
                  <a:pt x="2199207" y="3312695"/>
                </a:lnTo>
                <a:lnTo>
                  <a:pt x="0" y="3312695"/>
                </a:lnTo>
                <a:lnTo>
                  <a:pt x="76565" y="3178468"/>
                </a:lnTo>
                <a:cubicBezTo>
                  <a:pt x="523362" y="2438902"/>
                  <a:pt x="1366073" y="1495928"/>
                  <a:pt x="1410189" y="12192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>
            <a:off x="1042737" y="-5822"/>
            <a:ext cx="7728913" cy="6863822"/>
          </a:xfrm>
          <a:custGeom>
            <a:avLst/>
            <a:gdLst>
              <a:gd name="connsiteX0" fmla="*/ 0 w 7728913"/>
              <a:gd name="connsiteY0" fmla="*/ 0 h 6863822"/>
              <a:gd name="connsiteX1" fmla="*/ 1502592 w 7728913"/>
              <a:gd name="connsiteY1" fmla="*/ 0 h 6863822"/>
              <a:gd name="connsiteX2" fmla="*/ 1559030 w 7728913"/>
              <a:gd name="connsiteY2" fmla="*/ 104926 h 6863822"/>
              <a:gd name="connsiteX3" fmla="*/ 2630905 w 7728913"/>
              <a:gd name="connsiteY3" fmla="*/ 1593990 h 6863822"/>
              <a:gd name="connsiteX4" fmla="*/ 5710989 w 7728913"/>
              <a:gd name="connsiteY4" fmla="*/ 3631338 h 6863822"/>
              <a:gd name="connsiteX5" fmla="*/ 6849979 w 7728913"/>
              <a:gd name="connsiteY5" fmla="*/ 5588475 h 6863822"/>
              <a:gd name="connsiteX6" fmla="*/ 7660105 w 7728913"/>
              <a:gd name="connsiteY6" fmla="*/ 6761554 h 6863822"/>
              <a:gd name="connsiteX7" fmla="*/ 7728913 w 7728913"/>
              <a:gd name="connsiteY7" fmla="*/ 6863822 h 6863822"/>
              <a:gd name="connsiteX8" fmla="*/ 3768459 w 7728913"/>
              <a:gd name="connsiteY8" fmla="*/ 6863822 h 6863822"/>
              <a:gd name="connsiteX9" fmla="*/ 3676446 w 7728913"/>
              <a:gd name="connsiteY9" fmla="*/ 6778834 h 6863822"/>
              <a:gd name="connsiteX10" fmla="*/ 3416968 w 7728913"/>
              <a:gd name="connsiteY10" fmla="*/ 6486833 h 6863822"/>
              <a:gd name="connsiteX11" fmla="*/ 2775284 w 7728913"/>
              <a:gd name="connsiteY11" fmla="*/ 3583211 h 6863822"/>
              <a:gd name="connsiteX12" fmla="*/ 577516 w 7728913"/>
              <a:gd name="connsiteY12" fmla="*/ 872096 h 6863822"/>
              <a:gd name="connsiteX13" fmla="*/ 11029 w 7728913"/>
              <a:gd name="connsiteY13" fmla="*/ 20862 h 6863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28913" h="6863822">
                <a:moveTo>
                  <a:pt x="0" y="0"/>
                </a:moveTo>
                <a:lnTo>
                  <a:pt x="1502592" y="0"/>
                </a:lnTo>
                <a:lnTo>
                  <a:pt x="1559030" y="104926"/>
                </a:lnTo>
                <a:cubicBezTo>
                  <a:pt x="1811881" y="570470"/>
                  <a:pt x="2161340" y="1159516"/>
                  <a:pt x="2630905" y="1593990"/>
                </a:cubicBezTo>
                <a:cubicBezTo>
                  <a:pt x="3382210" y="2289148"/>
                  <a:pt x="5007810" y="2965591"/>
                  <a:pt x="5710989" y="3631338"/>
                </a:cubicBezTo>
                <a:cubicBezTo>
                  <a:pt x="6414168" y="4297085"/>
                  <a:pt x="6849979" y="5588475"/>
                  <a:pt x="6849979" y="5588475"/>
                </a:cubicBezTo>
                <a:cubicBezTo>
                  <a:pt x="7049169" y="5932044"/>
                  <a:pt x="7385384" y="6361838"/>
                  <a:pt x="7660105" y="6761554"/>
                </a:cubicBezTo>
                <a:lnTo>
                  <a:pt x="7728913" y="6863822"/>
                </a:lnTo>
                <a:lnTo>
                  <a:pt x="3768459" y="6863822"/>
                </a:lnTo>
                <a:lnTo>
                  <a:pt x="3676446" y="6778834"/>
                </a:lnTo>
                <a:cubicBezTo>
                  <a:pt x="3577724" y="6682138"/>
                  <a:pt x="3490160" y="6584423"/>
                  <a:pt x="3416968" y="6486833"/>
                </a:cubicBezTo>
                <a:cubicBezTo>
                  <a:pt x="2831431" y="5706117"/>
                  <a:pt x="3248526" y="4519000"/>
                  <a:pt x="2775284" y="3583211"/>
                </a:cubicBezTo>
                <a:cubicBezTo>
                  <a:pt x="2302042" y="2647422"/>
                  <a:pt x="1058779" y="1551212"/>
                  <a:pt x="577516" y="872096"/>
                </a:cubicBezTo>
                <a:cubicBezTo>
                  <a:pt x="336885" y="532538"/>
                  <a:pt x="137027" y="248459"/>
                  <a:pt x="11029" y="208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>
            <a:off x="3371919" y="0"/>
            <a:ext cx="3718692" cy="2791326"/>
          </a:xfrm>
          <a:custGeom>
            <a:avLst/>
            <a:gdLst>
              <a:gd name="connsiteX0" fmla="*/ 0 w 3718692"/>
              <a:gd name="connsiteY0" fmla="*/ 0 h 2791326"/>
              <a:gd name="connsiteX1" fmla="*/ 3226728 w 3718692"/>
              <a:gd name="connsiteY1" fmla="*/ 0 h 2791326"/>
              <a:gd name="connsiteX2" fmla="*/ 3226401 w 3718692"/>
              <a:gd name="connsiteY2" fmla="*/ 5013 h 2791326"/>
              <a:gd name="connsiteX3" fmla="*/ 3173261 w 3718692"/>
              <a:gd name="connsiteY3" fmla="*/ 1219200 h 2791326"/>
              <a:gd name="connsiteX4" fmla="*/ 3718692 w 3718692"/>
              <a:gd name="connsiteY4" fmla="*/ 2791326 h 2791326"/>
              <a:gd name="connsiteX5" fmla="*/ 1777597 w 3718692"/>
              <a:gd name="connsiteY5" fmla="*/ 2037347 h 2791326"/>
              <a:gd name="connsiteX6" fmla="*/ 47432 w 3718692"/>
              <a:gd name="connsiteY6" fmla="*/ 70252 h 2791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692" h="2791326">
                <a:moveTo>
                  <a:pt x="0" y="0"/>
                </a:moveTo>
                <a:lnTo>
                  <a:pt x="3226728" y="0"/>
                </a:lnTo>
                <a:lnTo>
                  <a:pt x="3226401" y="5013"/>
                </a:lnTo>
                <a:cubicBezTo>
                  <a:pt x="3188635" y="438484"/>
                  <a:pt x="3122461" y="899695"/>
                  <a:pt x="3173261" y="1219200"/>
                </a:cubicBezTo>
                <a:cubicBezTo>
                  <a:pt x="3274861" y="1858211"/>
                  <a:pt x="3614419" y="2446421"/>
                  <a:pt x="3718692" y="2791326"/>
                </a:cubicBezTo>
                <a:cubicBezTo>
                  <a:pt x="3357744" y="2783305"/>
                  <a:pt x="2462060" y="2622884"/>
                  <a:pt x="1777597" y="2037347"/>
                </a:cubicBezTo>
                <a:cubicBezTo>
                  <a:pt x="1307029" y="1634790"/>
                  <a:pt x="535692" y="769707"/>
                  <a:pt x="47432" y="702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>
            <a:off x="7118577" y="-1"/>
            <a:ext cx="700375" cy="2534652"/>
          </a:xfrm>
          <a:custGeom>
            <a:avLst/>
            <a:gdLst>
              <a:gd name="connsiteX0" fmla="*/ 199 w 700375"/>
              <a:gd name="connsiteY0" fmla="*/ 0 h 2534652"/>
              <a:gd name="connsiteX1" fmla="*/ 700375 w 700375"/>
              <a:gd name="connsiteY1" fmla="*/ 0 h 2534652"/>
              <a:gd name="connsiteX2" fmla="*/ 680364 w 700375"/>
              <a:gd name="connsiteY2" fmla="*/ 62300 h 2534652"/>
              <a:gd name="connsiteX3" fmla="*/ 485603 w 700375"/>
              <a:gd name="connsiteY3" fmla="*/ 813522 h 2534652"/>
              <a:gd name="connsiteX4" fmla="*/ 437476 w 700375"/>
              <a:gd name="connsiteY4" fmla="*/ 2530028 h 2534652"/>
              <a:gd name="connsiteX5" fmla="*/ 36424 w 700375"/>
              <a:gd name="connsiteY5" fmla="*/ 1214575 h 2534652"/>
              <a:gd name="connsiteX6" fmla="*/ 0 w 700375"/>
              <a:gd name="connsiteY6" fmla="*/ 67721 h 25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375" h="2534652">
                <a:moveTo>
                  <a:pt x="199" y="0"/>
                </a:moveTo>
                <a:lnTo>
                  <a:pt x="700375" y="0"/>
                </a:lnTo>
                <a:lnTo>
                  <a:pt x="680364" y="62300"/>
                </a:lnTo>
                <a:cubicBezTo>
                  <a:pt x="596269" y="325115"/>
                  <a:pt x="516685" y="587930"/>
                  <a:pt x="485603" y="813522"/>
                </a:cubicBezTo>
                <a:cubicBezTo>
                  <a:pt x="402719" y="1415101"/>
                  <a:pt x="512339" y="2463186"/>
                  <a:pt x="437476" y="2530028"/>
                </a:cubicBezTo>
                <a:cubicBezTo>
                  <a:pt x="362613" y="2596870"/>
                  <a:pt x="87224" y="1928449"/>
                  <a:pt x="36424" y="1214575"/>
                </a:cubicBezTo>
                <a:cubicBezTo>
                  <a:pt x="17374" y="946872"/>
                  <a:pt x="2836" y="518623"/>
                  <a:pt x="0" y="677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7985085" y="1"/>
            <a:ext cx="4206917" cy="2534651"/>
          </a:xfrm>
          <a:custGeom>
            <a:avLst/>
            <a:gdLst>
              <a:gd name="connsiteX0" fmla="*/ 416581 w 4206917"/>
              <a:gd name="connsiteY0" fmla="*/ 0 h 2534651"/>
              <a:gd name="connsiteX1" fmla="*/ 4206917 w 4206917"/>
              <a:gd name="connsiteY1" fmla="*/ 0 h 2534651"/>
              <a:gd name="connsiteX2" fmla="*/ 4206917 w 4206917"/>
              <a:gd name="connsiteY2" fmla="*/ 2014007 h 2534651"/>
              <a:gd name="connsiteX3" fmla="*/ 3947233 w 4206917"/>
              <a:gd name="connsiteY3" fmla="*/ 2071436 h 2534651"/>
              <a:gd name="connsiteX4" fmla="*/ 2634788 w 4206917"/>
              <a:gd name="connsiteY4" fmla="*/ 2261936 h 2534651"/>
              <a:gd name="connsiteX5" fmla="*/ 3883 w 4206917"/>
              <a:gd name="connsiteY5" fmla="*/ 2534651 h 2534651"/>
              <a:gd name="connsiteX6" fmla="*/ 385364 w 4206917"/>
              <a:gd name="connsiteY6" fmla="*/ 69608 h 253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6917" h="2534651">
                <a:moveTo>
                  <a:pt x="416581" y="0"/>
                </a:moveTo>
                <a:lnTo>
                  <a:pt x="4206917" y="0"/>
                </a:lnTo>
                <a:lnTo>
                  <a:pt x="4206917" y="2014007"/>
                </a:lnTo>
                <a:lnTo>
                  <a:pt x="3947233" y="2071436"/>
                </a:lnTo>
                <a:cubicBezTo>
                  <a:pt x="3523788" y="2149642"/>
                  <a:pt x="3045199" y="2187073"/>
                  <a:pt x="2634788" y="2261936"/>
                </a:cubicBezTo>
                <a:cubicBezTo>
                  <a:pt x="1813967" y="2411662"/>
                  <a:pt x="741819" y="2294019"/>
                  <a:pt x="3883" y="2534651"/>
                </a:cubicBezTo>
                <a:cubicBezTo>
                  <a:pt x="-22185" y="1987214"/>
                  <a:pt x="80596" y="818480"/>
                  <a:pt x="385364" y="6960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7" name="任意形状 26"/>
          <p:cNvSpPr/>
          <p:nvPr userDrawn="1"/>
        </p:nvSpPr>
        <p:spPr>
          <a:xfrm>
            <a:off x="8037095" y="2565911"/>
            <a:ext cx="4154905" cy="2044209"/>
          </a:xfrm>
          <a:custGeom>
            <a:avLst/>
            <a:gdLst>
              <a:gd name="connsiteX0" fmla="*/ 4026568 w 4154905"/>
              <a:gd name="connsiteY0" fmla="*/ 827 h 2044209"/>
              <a:gd name="connsiteX1" fmla="*/ 4154905 w 4154905"/>
              <a:gd name="connsiteY1" fmla="*/ 7296 h 2044209"/>
              <a:gd name="connsiteX2" fmla="*/ 4154905 w 4154905"/>
              <a:gd name="connsiteY2" fmla="*/ 1783390 h 2044209"/>
              <a:gd name="connsiteX3" fmla="*/ 4090737 w 4154905"/>
              <a:gd name="connsiteY3" fmla="*/ 1813585 h 2044209"/>
              <a:gd name="connsiteX4" fmla="*/ 2197768 w 4154905"/>
              <a:gd name="connsiteY4" fmla="*/ 1909837 h 2044209"/>
              <a:gd name="connsiteX5" fmla="*/ 0 w 4154905"/>
              <a:gd name="connsiteY5" fmla="*/ 417922 h 2044209"/>
              <a:gd name="connsiteX6" fmla="*/ 2005263 w 4154905"/>
              <a:gd name="connsiteY6" fmla="*/ 273543 h 2044209"/>
              <a:gd name="connsiteX7" fmla="*/ 4026568 w 4154905"/>
              <a:gd name="connsiteY7" fmla="*/ 827 h 20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905" h="2044209">
                <a:moveTo>
                  <a:pt x="4026568" y="827"/>
                </a:moveTo>
                <a:lnTo>
                  <a:pt x="4154905" y="7296"/>
                </a:lnTo>
                <a:lnTo>
                  <a:pt x="4154905" y="1783390"/>
                </a:lnTo>
                <a:lnTo>
                  <a:pt x="4090737" y="1813585"/>
                </a:lnTo>
                <a:cubicBezTo>
                  <a:pt x="3539958" y="2048869"/>
                  <a:pt x="2879557" y="2142447"/>
                  <a:pt x="2197768" y="1909837"/>
                </a:cubicBezTo>
                <a:cubicBezTo>
                  <a:pt x="1515979" y="1677227"/>
                  <a:pt x="176463" y="722723"/>
                  <a:pt x="0" y="417922"/>
                </a:cubicBezTo>
                <a:cubicBezTo>
                  <a:pt x="481263" y="417921"/>
                  <a:pt x="1334168" y="343059"/>
                  <a:pt x="2005263" y="273543"/>
                </a:cubicBezTo>
                <a:cubicBezTo>
                  <a:pt x="2486526" y="206701"/>
                  <a:pt x="3307347" y="-15215"/>
                  <a:pt x="4026568" y="82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" name="任意形状 28"/>
          <p:cNvSpPr/>
          <p:nvPr userDrawn="1"/>
        </p:nvSpPr>
        <p:spPr>
          <a:xfrm>
            <a:off x="7766064" y="3276796"/>
            <a:ext cx="4425936" cy="3581205"/>
          </a:xfrm>
          <a:custGeom>
            <a:avLst/>
            <a:gdLst>
              <a:gd name="connsiteX0" fmla="*/ 0 w 4425936"/>
              <a:gd name="connsiteY0" fmla="*/ 0 h 3581205"/>
              <a:gd name="connsiteX1" fmla="*/ 2565040 w 4425936"/>
              <a:gd name="connsiteY1" fmla="*/ 1853042 h 3581205"/>
              <a:gd name="connsiteX2" fmla="*/ 4085264 w 4425936"/>
              <a:gd name="connsiteY2" fmla="*/ 1693713 h 3581205"/>
              <a:gd name="connsiteX3" fmla="*/ 4425936 w 4425936"/>
              <a:gd name="connsiteY3" fmla="*/ 1602364 h 3581205"/>
              <a:gd name="connsiteX4" fmla="*/ 4425936 w 4425936"/>
              <a:gd name="connsiteY4" fmla="*/ 3581205 h 3581205"/>
              <a:gd name="connsiteX5" fmla="*/ 1627818 w 4425936"/>
              <a:gd name="connsiteY5" fmla="*/ 3581205 h 3581205"/>
              <a:gd name="connsiteX6" fmla="*/ 1593563 w 4425936"/>
              <a:gd name="connsiteY6" fmla="*/ 3520244 h 3581205"/>
              <a:gd name="connsiteX7" fmla="*/ 0 w 4425936"/>
              <a:gd name="connsiteY7" fmla="*/ 0 h 358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5936" h="3581205">
                <a:moveTo>
                  <a:pt x="0" y="0"/>
                </a:moveTo>
                <a:cubicBezTo>
                  <a:pt x="589739" y="494430"/>
                  <a:pt x="1659571" y="1594929"/>
                  <a:pt x="2565040" y="1853042"/>
                </a:cubicBezTo>
                <a:cubicBezTo>
                  <a:pt x="3017774" y="1982099"/>
                  <a:pt x="3565909" y="1836715"/>
                  <a:pt x="4085264" y="1693713"/>
                </a:cubicBezTo>
                <a:lnTo>
                  <a:pt x="4425936" y="1602364"/>
                </a:lnTo>
                <a:lnTo>
                  <a:pt x="4425936" y="3581205"/>
                </a:lnTo>
                <a:lnTo>
                  <a:pt x="1627818" y="3581205"/>
                </a:lnTo>
                <a:lnTo>
                  <a:pt x="1593563" y="3520244"/>
                </a:lnTo>
                <a:cubicBezTo>
                  <a:pt x="860194" y="2190067"/>
                  <a:pt x="203813" y="50938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 userDrawn="1"/>
        </p:nvSpPr>
        <p:spPr>
          <a:xfrm>
            <a:off x="-1" y="-5824"/>
            <a:ext cx="6165880" cy="6863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9229255" y="2344909"/>
            <a:ext cx="2505140" cy="12050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zh-CN" altLang="en-US" dirty="0"/>
              <a:t>标题</a:t>
            </a:r>
            <a:endParaRPr kumimoji="1" lang="zh-CN" altLang="en-US" dirty="0"/>
          </a:p>
        </p:txBody>
      </p:sp>
      <p:sp>
        <p:nvSpPr>
          <p:cNvPr id="14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9229255" y="3555848"/>
            <a:ext cx="2505140" cy="5511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37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913262" y="1908720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38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913262" y="3155860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0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913262" y="4403000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12"/>
          <p:cNvSpPr/>
          <p:nvPr userDrawn="1"/>
        </p:nvSpPr>
        <p:spPr>
          <a:xfrm>
            <a:off x="1" y="0"/>
            <a:ext cx="2486683" cy="4106992"/>
          </a:xfrm>
          <a:custGeom>
            <a:avLst/>
            <a:gdLst>
              <a:gd name="connsiteX0" fmla="*/ 0 w 2486683"/>
              <a:gd name="connsiteY0" fmla="*/ 0 h 4106992"/>
              <a:gd name="connsiteX1" fmla="*/ 300639 w 2486683"/>
              <a:gd name="connsiteY1" fmla="*/ 0 h 4106992"/>
              <a:gd name="connsiteX2" fmla="*/ 351924 w 2486683"/>
              <a:gd name="connsiteY2" fmla="*/ 75072 h 4106992"/>
              <a:gd name="connsiteX3" fmla="*/ 1780674 w 2486683"/>
              <a:gd name="connsiteY3" fmla="*/ 2133600 h 4106992"/>
              <a:gd name="connsiteX4" fmla="*/ 2486526 w 2486683"/>
              <a:gd name="connsiteY4" fmla="*/ 2791326 h 4106992"/>
              <a:gd name="connsiteX5" fmla="*/ 1732547 w 2486683"/>
              <a:gd name="connsiteY5" fmla="*/ 3689684 h 4106992"/>
              <a:gd name="connsiteX6" fmla="*/ 208547 w 2486683"/>
              <a:gd name="connsiteY6" fmla="*/ 4010526 h 4106992"/>
              <a:gd name="connsiteX7" fmla="*/ 8397 w 2486683"/>
              <a:gd name="connsiteY7" fmla="*/ 4099760 h 4106992"/>
              <a:gd name="connsiteX8" fmla="*/ 0 w 2486683"/>
              <a:gd name="connsiteY8" fmla="*/ 4106992 h 410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6683" h="4106992">
                <a:moveTo>
                  <a:pt x="0" y="0"/>
                </a:moveTo>
                <a:lnTo>
                  <a:pt x="300639" y="0"/>
                </a:lnTo>
                <a:lnTo>
                  <a:pt x="351924" y="75072"/>
                </a:lnTo>
                <a:cubicBezTo>
                  <a:pt x="799599" y="731921"/>
                  <a:pt x="1469858" y="1730543"/>
                  <a:pt x="1780674" y="2133600"/>
                </a:cubicBezTo>
                <a:cubicBezTo>
                  <a:pt x="2195095" y="2671010"/>
                  <a:pt x="2494547" y="2531979"/>
                  <a:pt x="2486526" y="2791326"/>
                </a:cubicBezTo>
                <a:cubicBezTo>
                  <a:pt x="2478505" y="3050673"/>
                  <a:pt x="2112210" y="3486484"/>
                  <a:pt x="1732547" y="3689684"/>
                </a:cubicBezTo>
                <a:cubicBezTo>
                  <a:pt x="1352884" y="3892884"/>
                  <a:pt x="540084" y="3959726"/>
                  <a:pt x="208547" y="4010526"/>
                </a:cubicBezTo>
                <a:cubicBezTo>
                  <a:pt x="125663" y="4023226"/>
                  <a:pt x="60659" y="4059822"/>
                  <a:pt x="8397" y="4099760"/>
                </a:cubicBezTo>
                <a:lnTo>
                  <a:pt x="0" y="41069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 userDrawn="1"/>
        </p:nvSpPr>
        <p:spPr>
          <a:xfrm>
            <a:off x="0" y="3249297"/>
            <a:ext cx="2929358" cy="3608703"/>
          </a:xfrm>
          <a:custGeom>
            <a:avLst/>
            <a:gdLst>
              <a:gd name="connsiteX0" fmla="*/ 2879629 w 2929358"/>
              <a:gd name="connsiteY0" fmla="*/ 175 h 3608703"/>
              <a:gd name="connsiteX1" fmla="*/ 2903621 w 2929358"/>
              <a:gd name="connsiteY1" fmla="*/ 7250 h 3608703"/>
              <a:gd name="connsiteX2" fmla="*/ 2486526 w 2929358"/>
              <a:gd name="connsiteY2" fmla="*/ 1531250 h 3608703"/>
              <a:gd name="connsiteX3" fmla="*/ 1219200 w 2929358"/>
              <a:gd name="connsiteY3" fmla="*/ 3199629 h 3608703"/>
              <a:gd name="connsiteX4" fmla="*/ 856498 w 2929358"/>
              <a:gd name="connsiteY4" fmla="*/ 3545788 h 3608703"/>
              <a:gd name="connsiteX5" fmla="*/ 783857 w 2929358"/>
              <a:gd name="connsiteY5" fmla="*/ 3608703 h 3608703"/>
              <a:gd name="connsiteX6" fmla="*/ 0 w 2929358"/>
              <a:gd name="connsiteY6" fmla="*/ 3608703 h 3608703"/>
              <a:gd name="connsiteX7" fmla="*/ 0 w 2929358"/>
              <a:gd name="connsiteY7" fmla="*/ 1591065 h 3608703"/>
              <a:gd name="connsiteX8" fmla="*/ 68633 w 2929358"/>
              <a:gd name="connsiteY8" fmla="*/ 1543893 h 3608703"/>
              <a:gd name="connsiteX9" fmla="*/ 1844842 w 2929358"/>
              <a:gd name="connsiteY9" fmla="*/ 985819 h 3608703"/>
              <a:gd name="connsiteX10" fmla="*/ 2879629 w 2929358"/>
              <a:gd name="connsiteY10" fmla="*/ 175 h 360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9358" h="3608703">
                <a:moveTo>
                  <a:pt x="2879629" y="175"/>
                </a:moveTo>
                <a:cubicBezTo>
                  <a:pt x="2888916" y="-677"/>
                  <a:pt x="2896937" y="1569"/>
                  <a:pt x="2903621" y="7250"/>
                </a:cubicBezTo>
                <a:cubicBezTo>
                  <a:pt x="3010568" y="98155"/>
                  <a:pt x="2767263" y="999187"/>
                  <a:pt x="2486526" y="1531250"/>
                </a:cubicBezTo>
                <a:cubicBezTo>
                  <a:pt x="2205789" y="2063313"/>
                  <a:pt x="1657684" y="2750450"/>
                  <a:pt x="1219200" y="3199629"/>
                </a:cubicBezTo>
                <a:cubicBezTo>
                  <a:pt x="1109579" y="3311924"/>
                  <a:pt x="985253" y="3430569"/>
                  <a:pt x="856498" y="3545788"/>
                </a:cubicBezTo>
                <a:lnTo>
                  <a:pt x="783857" y="3608703"/>
                </a:lnTo>
                <a:lnTo>
                  <a:pt x="0" y="3608703"/>
                </a:lnTo>
                <a:lnTo>
                  <a:pt x="0" y="1591065"/>
                </a:lnTo>
                <a:lnTo>
                  <a:pt x="68633" y="1543893"/>
                </a:lnTo>
                <a:cubicBezTo>
                  <a:pt x="520992" y="1272405"/>
                  <a:pt x="1405021" y="1231464"/>
                  <a:pt x="1844842" y="985819"/>
                </a:cubicBezTo>
                <a:cubicBezTo>
                  <a:pt x="2316079" y="722628"/>
                  <a:pt x="2740318" y="12953"/>
                  <a:pt x="2879629" y="1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>
            <a:off x="1573641" y="3545305"/>
            <a:ext cx="2199207" cy="3312695"/>
          </a:xfrm>
          <a:custGeom>
            <a:avLst/>
            <a:gdLst>
              <a:gd name="connsiteX0" fmla="*/ 1634780 w 2199207"/>
              <a:gd name="connsiteY0" fmla="*/ 0 h 3312695"/>
              <a:gd name="connsiteX1" fmla="*/ 2035833 w 2199207"/>
              <a:gd name="connsiteY1" fmla="*/ 1138990 h 3312695"/>
              <a:gd name="connsiteX2" fmla="*/ 2051875 w 2199207"/>
              <a:gd name="connsiteY2" fmla="*/ 2951748 h 3312695"/>
              <a:gd name="connsiteX3" fmla="*/ 2186980 w 2199207"/>
              <a:gd name="connsiteY3" fmla="*/ 3293896 h 3312695"/>
              <a:gd name="connsiteX4" fmla="*/ 2199207 w 2199207"/>
              <a:gd name="connsiteY4" fmla="*/ 3312695 h 3312695"/>
              <a:gd name="connsiteX5" fmla="*/ 0 w 2199207"/>
              <a:gd name="connsiteY5" fmla="*/ 3312695 h 3312695"/>
              <a:gd name="connsiteX6" fmla="*/ 76565 w 2199207"/>
              <a:gd name="connsiteY6" fmla="*/ 3178468 h 3312695"/>
              <a:gd name="connsiteX7" fmla="*/ 1410189 w 2199207"/>
              <a:gd name="connsiteY7" fmla="*/ 1219201 h 331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9207" h="3312695">
                <a:moveTo>
                  <a:pt x="1634780" y="0"/>
                </a:moveTo>
                <a:cubicBezTo>
                  <a:pt x="1835306" y="569495"/>
                  <a:pt x="1966317" y="647032"/>
                  <a:pt x="2035833" y="1138990"/>
                </a:cubicBezTo>
                <a:cubicBezTo>
                  <a:pt x="2105349" y="1630948"/>
                  <a:pt x="1963644" y="2457117"/>
                  <a:pt x="2051875" y="2951748"/>
                </a:cubicBezTo>
                <a:cubicBezTo>
                  <a:pt x="2073933" y="3075406"/>
                  <a:pt x="2124900" y="3188536"/>
                  <a:pt x="2186980" y="3293896"/>
                </a:cubicBezTo>
                <a:lnTo>
                  <a:pt x="2199207" y="3312695"/>
                </a:lnTo>
                <a:lnTo>
                  <a:pt x="0" y="3312695"/>
                </a:lnTo>
                <a:lnTo>
                  <a:pt x="76565" y="3178468"/>
                </a:lnTo>
                <a:cubicBezTo>
                  <a:pt x="523362" y="2438902"/>
                  <a:pt x="1366073" y="1495928"/>
                  <a:pt x="1410189" y="12192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>
            <a:off x="1042737" y="-5822"/>
            <a:ext cx="7728913" cy="6863822"/>
          </a:xfrm>
          <a:custGeom>
            <a:avLst/>
            <a:gdLst>
              <a:gd name="connsiteX0" fmla="*/ 0 w 7728913"/>
              <a:gd name="connsiteY0" fmla="*/ 0 h 6863822"/>
              <a:gd name="connsiteX1" fmla="*/ 1502592 w 7728913"/>
              <a:gd name="connsiteY1" fmla="*/ 0 h 6863822"/>
              <a:gd name="connsiteX2" fmla="*/ 1559030 w 7728913"/>
              <a:gd name="connsiteY2" fmla="*/ 104926 h 6863822"/>
              <a:gd name="connsiteX3" fmla="*/ 2630905 w 7728913"/>
              <a:gd name="connsiteY3" fmla="*/ 1593990 h 6863822"/>
              <a:gd name="connsiteX4" fmla="*/ 5710989 w 7728913"/>
              <a:gd name="connsiteY4" fmla="*/ 3631338 h 6863822"/>
              <a:gd name="connsiteX5" fmla="*/ 6849979 w 7728913"/>
              <a:gd name="connsiteY5" fmla="*/ 5588475 h 6863822"/>
              <a:gd name="connsiteX6" fmla="*/ 7660105 w 7728913"/>
              <a:gd name="connsiteY6" fmla="*/ 6761554 h 6863822"/>
              <a:gd name="connsiteX7" fmla="*/ 7728913 w 7728913"/>
              <a:gd name="connsiteY7" fmla="*/ 6863822 h 6863822"/>
              <a:gd name="connsiteX8" fmla="*/ 3768459 w 7728913"/>
              <a:gd name="connsiteY8" fmla="*/ 6863822 h 6863822"/>
              <a:gd name="connsiteX9" fmla="*/ 3676446 w 7728913"/>
              <a:gd name="connsiteY9" fmla="*/ 6778834 h 6863822"/>
              <a:gd name="connsiteX10" fmla="*/ 3416968 w 7728913"/>
              <a:gd name="connsiteY10" fmla="*/ 6486833 h 6863822"/>
              <a:gd name="connsiteX11" fmla="*/ 2775284 w 7728913"/>
              <a:gd name="connsiteY11" fmla="*/ 3583211 h 6863822"/>
              <a:gd name="connsiteX12" fmla="*/ 577516 w 7728913"/>
              <a:gd name="connsiteY12" fmla="*/ 872096 h 6863822"/>
              <a:gd name="connsiteX13" fmla="*/ 11029 w 7728913"/>
              <a:gd name="connsiteY13" fmla="*/ 20862 h 6863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28913" h="6863822">
                <a:moveTo>
                  <a:pt x="0" y="0"/>
                </a:moveTo>
                <a:lnTo>
                  <a:pt x="1502592" y="0"/>
                </a:lnTo>
                <a:lnTo>
                  <a:pt x="1559030" y="104926"/>
                </a:lnTo>
                <a:cubicBezTo>
                  <a:pt x="1811881" y="570470"/>
                  <a:pt x="2161340" y="1159516"/>
                  <a:pt x="2630905" y="1593990"/>
                </a:cubicBezTo>
                <a:cubicBezTo>
                  <a:pt x="3382210" y="2289148"/>
                  <a:pt x="5007810" y="2965591"/>
                  <a:pt x="5710989" y="3631338"/>
                </a:cubicBezTo>
                <a:cubicBezTo>
                  <a:pt x="6414168" y="4297085"/>
                  <a:pt x="6849979" y="5588475"/>
                  <a:pt x="6849979" y="5588475"/>
                </a:cubicBezTo>
                <a:cubicBezTo>
                  <a:pt x="7049169" y="5932044"/>
                  <a:pt x="7385384" y="6361838"/>
                  <a:pt x="7660105" y="6761554"/>
                </a:cubicBezTo>
                <a:lnTo>
                  <a:pt x="7728913" y="6863822"/>
                </a:lnTo>
                <a:lnTo>
                  <a:pt x="3768459" y="6863822"/>
                </a:lnTo>
                <a:lnTo>
                  <a:pt x="3676446" y="6778834"/>
                </a:lnTo>
                <a:cubicBezTo>
                  <a:pt x="3577724" y="6682138"/>
                  <a:pt x="3490160" y="6584423"/>
                  <a:pt x="3416968" y="6486833"/>
                </a:cubicBezTo>
                <a:cubicBezTo>
                  <a:pt x="2831431" y="5706117"/>
                  <a:pt x="3248526" y="4519000"/>
                  <a:pt x="2775284" y="3583211"/>
                </a:cubicBezTo>
                <a:cubicBezTo>
                  <a:pt x="2302042" y="2647422"/>
                  <a:pt x="1058779" y="1551212"/>
                  <a:pt x="577516" y="872096"/>
                </a:cubicBezTo>
                <a:cubicBezTo>
                  <a:pt x="336885" y="532538"/>
                  <a:pt x="137027" y="248459"/>
                  <a:pt x="11029" y="208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>
            <a:off x="3371919" y="0"/>
            <a:ext cx="3718692" cy="2791326"/>
          </a:xfrm>
          <a:custGeom>
            <a:avLst/>
            <a:gdLst>
              <a:gd name="connsiteX0" fmla="*/ 0 w 3718692"/>
              <a:gd name="connsiteY0" fmla="*/ 0 h 2791326"/>
              <a:gd name="connsiteX1" fmla="*/ 3226728 w 3718692"/>
              <a:gd name="connsiteY1" fmla="*/ 0 h 2791326"/>
              <a:gd name="connsiteX2" fmla="*/ 3226401 w 3718692"/>
              <a:gd name="connsiteY2" fmla="*/ 5013 h 2791326"/>
              <a:gd name="connsiteX3" fmla="*/ 3173261 w 3718692"/>
              <a:gd name="connsiteY3" fmla="*/ 1219200 h 2791326"/>
              <a:gd name="connsiteX4" fmla="*/ 3718692 w 3718692"/>
              <a:gd name="connsiteY4" fmla="*/ 2791326 h 2791326"/>
              <a:gd name="connsiteX5" fmla="*/ 1777597 w 3718692"/>
              <a:gd name="connsiteY5" fmla="*/ 2037347 h 2791326"/>
              <a:gd name="connsiteX6" fmla="*/ 47432 w 3718692"/>
              <a:gd name="connsiteY6" fmla="*/ 70252 h 2791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692" h="2791326">
                <a:moveTo>
                  <a:pt x="0" y="0"/>
                </a:moveTo>
                <a:lnTo>
                  <a:pt x="3226728" y="0"/>
                </a:lnTo>
                <a:lnTo>
                  <a:pt x="3226401" y="5013"/>
                </a:lnTo>
                <a:cubicBezTo>
                  <a:pt x="3188635" y="438484"/>
                  <a:pt x="3122461" y="899695"/>
                  <a:pt x="3173261" y="1219200"/>
                </a:cubicBezTo>
                <a:cubicBezTo>
                  <a:pt x="3274861" y="1858211"/>
                  <a:pt x="3614419" y="2446421"/>
                  <a:pt x="3718692" y="2791326"/>
                </a:cubicBezTo>
                <a:cubicBezTo>
                  <a:pt x="3357744" y="2783305"/>
                  <a:pt x="2462060" y="2622884"/>
                  <a:pt x="1777597" y="2037347"/>
                </a:cubicBezTo>
                <a:cubicBezTo>
                  <a:pt x="1307029" y="1634790"/>
                  <a:pt x="535692" y="769707"/>
                  <a:pt x="47432" y="702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>
            <a:off x="7118577" y="-1"/>
            <a:ext cx="700375" cy="2534652"/>
          </a:xfrm>
          <a:custGeom>
            <a:avLst/>
            <a:gdLst>
              <a:gd name="connsiteX0" fmla="*/ 199 w 700375"/>
              <a:gd name="connsiteY0" fmla="*/ 0 h 2534652"/>
              <a:gd name="connsiteX1" fmla="*/ 700375 w 700375"/>
              <a:gd name="connsiteY1" fmla="*/ 0 h 2534652"/>
              <a:gd name="connsiteX2" fmla="*/ 680364 w 700375"/>
              <a:gd name="connsiteY2" fmla="*/ 62300 h 2534652"/>
              <a:gd name="connsiteX3" fmla="*/ 485603 w 700375"/>
              <a:gd name="connsiteY3" fmla="*/ 813522 h 2534652"/>
              <a:gd name="connsiteX4" fmla="*/ 437476 w 700375"/>
              <a:gd name="connsiteY4" fmla="*/ 2530028 h 2534652"/>
              <a:gd name="connsiteX5" fmla="*/ 36424 w 700375"/>
              <a:gd name="connsiteY5" fmla="*/ 1214575 h 2534652"/>
              <a:gd name="connsiteX6" fmla="*/ 0 w 700375"/>
              <a:gd name="connsiteY6" fmla="*/ 67721 h 25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375" h="2534652">
                <a:moveTo>
                  <a:pt x="199" y="0"/>
                </a:moveTo>
                <a:lnTo>
                  <a:pt x="700375" y="0"/>
                </a:lnTo>
                <a:lnTo>
                  <a:pt x="680364" y="62300"/>
                </a:lnTo>
                <a:cubicBezTo>
                  <a:pt x="596269" y="325115"/>
                  <a:pt x="516685" y="587930"/>
                  <a:pt x="485603" y="813522"/>
                </a:cubicBezTo>
                <a:cubicBezTo>
                  <a:pt x="402719" y="1415101"/>
                  <a:pt x="512339" y="2463186"/>
                  <a:pt x="437476" y="2530028"/>
                </a:cubicBezTo>
                <a:cubicBezTo>
                  <a:pt x="362613" y="2596870"/>
                  <a:pt x="87224" y="1928449"/>
                  <a:pt x="36424" y="1214575"/>
                </a:cubicBezTo>
                <a:cubicBezTo>
                  <a:pt x="17374" y="946872"/>
                  <a:pt x="2836" y="518623"/>
                  <a:pt x="0" y="677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7985085" y="1"/>
            <a:ext cx="4206917" cy="2534651"/>
          </a:xfrm>
          <a:custGeom>
            <a:avLst/>
            <a:gdLst>
              <a:gd name="connsiteX0" fmla="*/ 416581 w 4206917"/>
              <a:gd name="connsiteY0" fmla="*/ 0 h 2534651"/>
              <a:gd name="connsiteX1" fmla="*/ 4206917 w 4206917"/>
              <a:gd name="connsiteY1" fmla="*/ 0 h 2534651"/>
              <a:gd name="connsiteX2" fmla="*/ 4206917 w 4206917"/>
              <a:gd name="connsiteY2" fmla="*/ 2014007 h 2534651"/>
              <a:gd name="connsiteX3" fmla="*/ 3947233 w 4206917"/>
              <a:gd name="connsiteY3" fmla="*/ 2071436 h 2534651"/>
              <a:gd name="connsiteX4" fmla="*/ 2634788 w 4206917"/>
              <a:gd name="connsiteY4" fmla="*/ 2261936 h 2534651"/>
              <a:gd name="connsiteX5" fmla="*/ 3883 w 4206917"/>
              <a:gd name="connsiteY5" fmla="*/ 2534651 h 2534651"/>
              <a:gd name="connsiteX6" fmla="*/ 385364 w 4206917"/>
              <a:gd name="connsiteY6" fmla="*/ 69608 h 253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6917" h="2534651">
                <a:moveTo>
                  <a:pt x="416581" y="0"/>
                </a:moveTo>
                <a:lnTo>
                  <a:pt x="4206917" y="0"/>
                </a:lnTo>
                <a:lnTo>
                  <a:pt x="4206917" y="2014007"/>
                </a:lnTo>
                <a:lnTo>
                  <a:pt x="3947233" y="2071436"/>
                </a:lnTo>
                <a:cubicBezTo>
                  <a:pt x="3523788" y="2149642"/>
                  <a:pt x="3045199" y="2187073"/>
                  <a:pt x="2634788" y="2261936"/>
                </a:cubicBezTo>
                <a:cubicBezTo>
                  <a:pt x="1813967" y="2411662"/>
                  <a:pt x="741819" y="2294019"/>
                  <a:pt x="3883" y="2534651"/>
                </a:cubicBezTo>
                <a:cubicBezTo>
                  <a:pt x="-22185" y="1987214"/>
                  <a:pt x="80596" y="818480"/>
                  <a:pt x="385364" y="6960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7" name="任意形状 26"/>
          <p:cNvSpPr/>
          <p:nvPr userDrawn="1"/>
        </p:nvSpPr>
        <p:spPr>
          <a:xfrm>
            <a:off x="8037095" y="2565911"/>
            <a:ext cx="4154905" cy="2044209"/>
          </a:xfrm>
          <a:custGeom>
            <a:avLst/>
            <a:gdLst>
              <a:gd name="connsiteX0" fmla="*/ 4026568 w 4154905"/>
              <a:gd name="connsiteY0" fmla="*/ 827 h 2044209"/>
              <a:gd name="connsiteX1" fmla="*/ 4154905 w 4154905"/>
              <a:gd name="connsiteY1" fmla="*/ 7296 h 2044209"/>
              <a:gd name="connsiteX2" fmla="*/ 4154905 w 4154905"/>
              <a:gd name="connsiteY2" fmla="*/ 1783390 h 2044209"/>
              <a:gd name="connsiteX3" fmla="*/ 4090737 w 4154905"/>
              <a:gd name="connsiteY3" fmla="*/ 1813585 h 2044209"/>
              <a:gd name="connsiteX4" fmla="*/ 2197768 w 4154905"/>
              <a:gd name="connsiteY4" fmla="*/ 1909837 h 2044209"/>
              <a:gd name="connsiteX5" fmla="*/ 0 w 4154905"/>
              <a:gd name="connsiteY5" fmla="*/ 417922 h 2044209"/>
              <a:gd name="connsiteX6" fmla="*/ 2005263 w 4154905"/>
              <a:gd name="connsiteY6" fmla="*/ 273543 h 2044209"/>
              <a:gd name="connsiteX7" fmla="*/ 4026568 w 4154905"/>
              <a:gd name="connsiteY7" fmla="*/ 827 h 20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905" h="2044209">
                <a:moveTo>
                  <a:pt x="4026568" y="827"/>
                </a:moveTo>
                <a:lnTo>
                  <a:pt x="4154905" y="7296"/>
                </a:lnTo>
                <a:lnTo>
                  <a:pt x="4154905" y="1783390"/>
                </a:lnTo>
                <a:lnTo>
                  <a:pt x="4090737" y="1813585"/>
                </a:lnTo>
                <a:cubicBezTo>
                  <a:pt x="3539958" y="2048869"/>
                  <a:pt x="2879557" y="2142447"/>
                  <a:pt x="2197768" y="1909837"/>
                </a:cubicBezTo>
                <a:cubicBezTo>
                  <a:pt x="1515979" y="1677227"/>
                  <a:pt x="176463" y="722723"/>
                  <a:pt x="0" y="417922"/>
                </a:cubicBezTo>
                <a:cubicBezTo>
                  <a:pt x="481263" y="417921"/>
                  <a:pt x="1334168" y="343059"/>
                  <a:pt x="2005263" y="273543"/>
                </a:cubicBezTo>
                <a:cubicBezTo>
                  <a:pt x="2486526" y="206701"/>
                  <a:pt x="3307347" y="-15215"/>
                  <a:pt x="4026568" y="82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" name="任意形状 28"/>
          <p:cNvSpPr/>
          <p:nvPr userDrawn="1"/>
        </p:nvSpPr>
        <p:spPr>
          <a:xfrm>
            <a:off x="7766064" y="3276796"/>
            <a:ext cx="4425936" cy="3581205"/>
          </a:xfrm>
          <a:custGeom>
            <a:avLst/>
            <a:gdLst>
              <a:gd name="connsiteX0" fmla="*/ 0 w 4425936"/>
              <a:gd name="connsiteY0" fmla="*/ 0 h 3581205"/>
              <a:gd name="connsiteX1" fmla="*/ 2565040 w 4425936"/>
              <a:gd name="connsiteY1" fmla="*/ 1853042 h 3581205"/>
              <a:gd name="connsiteX2" fmla="*/ 4085264 w 4425936"/>
              <a:gd name="connsiteY2" fmla="*/ 1693713 h 3581205"/>
              <a:gd name="connsiteX3" fmla="*/ 4425936 w 4425936"/>
              <a:gd name="connsiteY3" fmla="*/ 1602364 h 3581205"/>
              <a:gd name="connsiteX4" fmla="*/ 4425936 w 4425936"/>
              <a:gd name="connsiteY4" fmla="*/ 3581205 h 3581205"/>
              <a:gd name="connsiteX5" fmla="*/ 1627818 w 4425936"/>
              <a:gd name="connsiteY5" fmla="*/ 3581205 h 3581205"/>
              <a:gd name="connsiteX6" fmla="*/ 1593563 w 4425936"/>
              <a:gd name="connsiteY6" fmla="*/ 3520244 h 3581205"/>
              <a:gd name="connsiteX7" fmla="*/ 0 w 4425936"/>
              <a:gd name="connsiteY7" fmla="*/ 0 h 358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5936" h="3581205">
                <a:moveTo>
                  <a:pt x="0" y="0"/>
                </a:moveTo>
                <a:cubicBezTo>
                  <a:pt x="589739" y="494430"/>
                  <a:pt x="1659571" y="1594929"/>
                  <a:pt x="2565040" y="1853042"/>
                </a:cubicBezTo>
                <a:cubicBezTo>
                  <a:pt x="3017774" y="1982099"/>
                  <a:pt x="3565909" y="1836715"/>
                  <a:pt x="4085264" y="1693713"/>
                </a:cubicBezTo>
                <a:lnTo>
                  <a:pt x="4425936" y="1602364"/>
                </a:lnTo>
                <a:lnTo>
                  <a:pt x="4425936" y="3581205"/>
                </a:lnTo>
                <a:lnTo>
                  <a:pt x="1627818" y="3581205"/>
                </a:lnTo>
                <a:lnTo>
                  <a:pt x="1593563" y="3520244"/>
                </a:lnTo>
                <a:cubicBezTo>
                  <a:pt x="860194" y="2190067"/>
                  <a:pt x="203813" y="50938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 userDrawn="1"/>
        </p:nvSpPr>
        <p:spPr>
          <a:xfrm>
            <a:off x="-1" y="-5824"/>
            <a:ext cx="6165880" cy="6863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9229255" y="2344909"/>
            <a:ext cx="2505140" cy="12050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zh-CN" altLang="en-US" dirty="0"/>
              <a:t>标题</a:t>
            </a:r>
            <a:endParaRPr kumimoji="1" lang="zh-CN" altLang="en-US" dirty="0"/>
          </a:p>
        </p:txBody>
      </p:sp>
      <p:sp>
        <p:nvSpPr>
          <p:cNvPr id="14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9229255" y="3555848"/>
            <a:ext cx="2505140" cy="5511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37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913262" y="1295402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38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913262" y="2542542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0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913262" y="3789682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1" name="文本占位符 3"/>
          <p:cNvSpPr>
            <a:spLocks noGrp="1"/>
          </p:cNvSpPr>
          <p:nvPr>
            <p:ph type="body" sz="quarter" idx="16"/>
          </p:nvPr>
        </p:nvSpPr>
        <p:spPr>
          <a:xfrm>
            <a:off x="913262" y="5036822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12"/>
          <p:cNvSpPr/>
          <p:nvPr userDrawn="1"/>
        </p:nvSpPr>
        <p:spPr>
          <a:xfrm>
            <a:off x="1" y="0"/>
            <a:ext cx="2486683" cy="4106992"/>
          </a:xfrm>
          <a:custGeom>
            <a:avLst/>
            <a:gdLst>
              <a:gd name="connsiteX0" fmla="*/ 0 w 2486683"/>
              <a:gd name="connsiteY0" fmla="*/ 0 h 4106992"/>
              <a:gd name="connsiteX1" fmla="*/ 300639 w 2486683"/>
              <a:gd name="connsiteY1" fmla="*/ 0 h 4106992"/>
              <a:gd name="connsiteX2" fmla="*/ 351924 w 2486683"/>
              <a:gd name="connsiteY2" fmla="*/ 75072 h 4106992"/>
              <a:gd name="connsiteX3" fmla="*/ 1780674 w 2486683"/>
              <a:gd name="connsiteY3" fmla="*/ 2133600 h 4106992"/>
              <a:gd name="connsiteX4" fmla="*/ 2486526 w 2486683"/>
              <a:gd name="connsiteY4" fmla="*/ 2791326 h 4106992"/>
              <a:gd name="connsiteX5" fmla="*/ 1732547 w 2486683"/>
              <a:gd name="connsiteY5" fmla="*/ 3689684 h 4106992"/>
              <a:gd name="connsiteX6" fmla="*/ 208547 w 2486683"/>
              <a:gd name="connsiteY6" fmla="*/ 4010526 h 4106992"/>
              <a:gd name="connsiteX7" fmla="*/ 8397 w 2486683"/>
              <a:gd name="connsiteY7" fmla="*/ 4099760 h 4106992"/>
              <a:gd name="connsiteX8" fmla="*/ 0 w 2486683"/>
              <a:gd name="connsiteY8" fmla="*/ 4106992 h 410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6683" h="4106992">
                <a:moveTo>
                  <a:pt x="0" y="0"/>
                </a:moveTo>
                <a:lnTo>
                  <a:pt x="300639" y="0"/>
                </a:lnTo>
                <a:lnTo>
                  <a:pt x="351924" y="75072"/>
                </a:lnTo>
                <a:cubicBezTo>
                  <a:pt x="799599" y="731921"/>
                  <a:pt x="1469858" y="1730543"/>
                  <a:pt x="1780674" y="2133600"/>
                </a:cubicBezTo>
                <a:cubicBezTo>
                  <a:pt x="2195095" y="2671010"/>
                  <a:pt x="2494547" y="2531979"/>
                  <a:pt x="2486526" y="2791326"/>
                </a:cubicBezTo>
                <a:cubicBezTo>
                  <a:pt x="2478505" y="3050673"/>
                  <a:pt x="2112210" y="3486484"/>
                  <a:pt x="1732547" y="3689684"/>
                </a:cubicBezTo>
                <a:cubicBezTo>
                  <a:pt x="1352884" y="3892884"/>
                  <a:pt x="540084" y="3959726"/>
                  <a:pt x="208547" y="4010526"/>
                </a:cubicBezTo>
                <a:cubicBezTo>
                  <a:pt x="125663" y="4023226"/>
                  <a:pt x="60659" y="4059822"/>
                  <a:pt x="8397" y="4099760"/>
                </a:cubicBezTo>
                <a:lnTo>
                  <a:pt x="0" y="41069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 userDrawn="1"/>
        </p:nvSpPr>
        <p:spPr>
          <a:xfrm>
            <a:off x="0" y="3249297"/>
            <a:ext cx="2929358" cy="3608703"/>
          </a:xfrm>
          <a:custGeom>
            <a:avLst/>
            <a:gdLst>
              <a:gd name="connsiteX0" fmla="*/ 2879629 w 2929358"/>
              <a:gd name="connsiteY0" fmla="*/ 175 h 3608703"/>
              <a:gd name="connsiteX1" fmla="*/ 2903621 w 2929358"/>
              <a:gd name="connsiteY1" fmla="*/ 7250 h 3608703"/>
              <a:gd name="connsiteX2" fmla="*/ 2486526 w 2929358"/>
              <a:gd name="connsiteY2" fmla="*/ 1531250 h 3608703"/>
              <a:gd name="connsiteX3" fmla="*/ 1219200 w 2929358"/>
              <a:gd name="connsiteY3" fmla="*/ 3199629 h 3608703"/>
              <a:gd name="connsiteX4" fmla="*/ 856498 w 2929358"/>
              <a:gd name="connsiteY4" fmla="*/ 3545788 h 3608703"/>
              <a:gd name="connsiteX5" fmla="*/ 783857 w 2929358"/>
              <a:gd name="connsiteY5" fmla="*/ 3608703 h 3608703"/>
              <a:gd name="connsiteX6" fmla="*/ 0 w 2929358"/>
              <a:gd name="connsiteY6" fmla="*/ 3608703 h 3608703"/>
              <a:gd name="connsiteX7" fmla="*/ 0 w 2929358"/>
              <a:gd name="connsiteY7" fmla="*/ 1591065 h 3608703"/>
              <a:gd name="connsiteX8" fmla="*/ 68633 w 2929358"/>
              <a:gd name="connsiteY8" fmla="*/ 1543893 h 3608703"/>
              <a:gd name="connsiteX9" fmla="*/ 1844842 w 2929358"/>
              <a:gd name="connsiteY9" fmla="*/ 985819 h 3608703"/>
              <a:gd name="connsiteX10" fmla="*/ 2879629 w 2929358"/>
              <a:gd name="connsiteY10" fmla="*/ 175 h 360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9358" h="3608703">
                <a:moveTo>
                  <a:pt x="2879629" y="175"/>
                </a:moveTo>
                <a:cubicBezTo>
                  <a:pt x="2888916" y="-677"/>
                  <a:pt x="2896937" y="1569"/>
                  <a:pt x="2903621" y="7250"/>
                </a:cubicBezTo>
                <a:cubicBezTo>
                  <a:pt x="3010568" y="98155"/>
                  <a:pt x="2767263" y="999187"/>
                  <a:pt x="2486526" y="1531250"/>
                </a:cubicBezTo>
                <a:cubicBezTo>
                  <a:pt x="2205789" y="2063313"/>
                  <a:pt x="1657684" y="2750450"/>
                  <a:pt x="1219200" y="3199629"/>
                </a:cubicBezTo>
                <a:cubicBezTo>
                  <a:pt x="1109579" y="3311924"/>
                  <a:pt x="985253" y="3430569"/>
                  <a:pt x="856498" y="3545788"/>
                </a:cubicBezTo>
                <a:lnTo>
                  <a:pt x="783857" y="3608703"/>
                </a:lnTo>
                <a:lnTo>
                  <a:pt x="0" y="3608703"/>
                </a:lnTo>
                <a:lnTo>
                  <a:pt x="0" y="1591065"/>
                </a:lnTo>
                <a:lnTo>
                  <a:pt x="68633" y="1543893"/>
                </a:lnTo>
                <a:cubicBezTo>
                  <a:pt x="520992" y="1272405"/>
                  <a:pt x="1405021" y="1231464"/>
                  <a:pt x="1844842" y="985819"/>
                </a:cubicBezTo>
                <a:cubicBezTo>
                  <a:pt x="2316079" y="722628"/>
                  <a:pt x="2740318" y="12953"/>
                  <a:pt x="2879629" y="1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>
            <a:off x="1573641" y="3545305"/>
            <a:ext cx="2199207" cy="3312695"/>
          </a:xfrm>
          <a:custGeom>
            <a:avLst/>
            <a:gdLst>
              <a:gd name="connsiteX0" fmla="*/ 1634780 w 2199207"/>
              <a:gd name="connsiteY0" fmla="*/ 0 h 3312695"/>
              <a:gd name="connsiteX1" fmla="*/ 2035833 w 2199207"/>
              <a:gd name="connsiteY1" fmla="*/ 1138990 h 3312695"/>
              <a:gd name="connsiteX2" fmla="*/ 2051875 w 2199207"/>
              <a:gd name="connsiteY2" fmla="*/ 2951748 h 3312695"/>
              <a:gd name="connsiteX3" fmla="*/ 2186980 w 2199207"/>
              <a:gd name="connsiteY3" fmla="*/ 3293896 h 3312695"/>
              <a:gd name="connsiteX4" fmla="*/ 2199207 w 2199207"/>
              <a:gd name="connsiteY4" fmla="*/ 3312695 h 3312695"/>
              <a:gd name="connsiteX5" fmla="*/ 0 w 2199207"/>
              <a:gd name="connsiteY5" fmla="*/ 3312695 h 3312695"/>
              <a:gd name="connsiteX6" fmla="*/ 76565 w 2199207"/>
              <a:gd name="connsiteY6" fmla="*/ 3178468 h 3312695"/>
              <a:gd name="connsiteX7" fmla="*/ 1410189 w 2199207"/>
              <a:gd name="connsiteY7" fmla="*/ 1219201 h 331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9207" h="3312695">
                <a:moveTo>
                  <a:pt x="1634780" y="0"/>
                </a:moveTo>
                <a:cubicBezTo>
                  <a:pt x="1835306" y="569495"/>
                  <a:pt x="1966317" y="647032"/>
                  <a:pt x="2035833" y="1138990"/>
                </a:cubicBezTo>
                <a:cubicBezTo>
                  <a:pt x="2105349" y="1630948"/>
                  <a:pt x="1963644" y="2457117"/>
                  <a:pt x="2051875" y="2951748"/>
                </a:cubicBezTo>
                <a:cubicBezTo>
                  <a:pt x="2073933" y="3075406"/>
                  <a:pt x="2124900" y="3188536"/>
                  <a:pt x="2186980" y="3293896"/>
                </a:cubicBezTo>
                <a:lnTo>
                  <a:pt x="2199207" y="3312695"/>
                </a:lnTo>
                <a:lnTo>
                  <a:pt x="0" y="3312695"/>
                </a:lnTo>
                <a:lnTo>
                  <a:pt x="76565" y="3178468"/>
                </a:lnTo>
                <a:cubicBezTo>
                  <a:pt x="523362" y="2438902"/>
                  <a:pt x="1366073" y="1495928"/>
                  <a:pt x="1410189" y="12192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>
            <a:off x="1042737" y="-5822"/>
            <a:ext cx="7728913" cy="6863822"/>
          </a:xfrm>
          <a:custGeom>
            <a:avLst/>
            <a:gdLst>
              <a:gd name="connsiteX0" fmla="*/ 0 w 7728913"/>
              <a:gd name="connsiteY0" fmla="*/ 0 h 6863822"/>
              <a:gd name="connsiteX1" fmla="*/ 1502592 w 7728913"/>
              <a:gd name="connsiteY1" fmla="*/ 0 h 6863822"/>
              <a:gd name="connsiteX2" fmla="*/ 1559030 w 7728913"/>
              <a:gd name="connsiteY2" fmla="*/ 104926 h 6863822"/>
              <a:gd name="connsiteX3" fmla="*/ 2630905 w 7728913"/>
              <a:gd name="connsiteY3" fmla="*/ 1593990 h 6863822"/>
              <a:gd name="connsiteX4" fmla="*/ 5710989 w 7728913"/>
              <a:gd name="connsiteY4" fmla="*/ 3631338 h 6863822"/>
              <a:gd name="connsiteX5" fmla="*/ 6849979 w 7728913"/>
              <a:gd name="connsiteY5" fmla="*/ 5588475 h 6863822"/>
              <a:gd name="connsiteX6" fmla="*/ 7660105 w 7728913"/>
              <a:gd name="connsiteY6" fmla="*/ 6761554 h 6863822"/>
              <a:gd name="connsiteX7" fmla="*/ 7728913 w 7728913"/>
              <a:gd name="connsiteY7" fmla="*/ 6863822 h 6863822"/>
              <a:gd name="connsiteX8" fmla="*/ 3768459 w 7728913"/>
              <a:gd name="connsiteY8" fmla="*/ 6863822 h 6863822"/>
              <a:gd name="connsiteX9" fmla="*/ 3676446 w 7728913"/>
              <a:gd name="connsiteY9" fmla="*/ 6778834 h 6863822"/>
              <a:gd name="connsiteX10" fmla="*/ 3416968 w 7728913"/>
              <a:gd name="connsiteY10" fmla="*/ 6486833 h 6863822"/>
              <a:gd name="connsiteX11" fmla="*/ 2775284 w 7728913"/>
              <a:gd name="connsiteY11" fmla="*/ 3583211 h 6863822"/>
              <a:gd name="connsiteX12" fmla="*/ 577516 w 7728913"/>
              <a:gd name="connsiteY12" fmla="*/ 872096 h 6863822"/>
              <a:gd name="connsiteX13" fmla="*/ 11029 w 7728913"/>
              <a:gd name="connsiteY13" fmla="*/ 20862 h 6863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28913" h="6863822">
                <a:moveTo>
                  <a:pt x="0" y="0"/>
                </a:moveTo>
                <a:lnTo>
                  <a:pt x="1502592" y="0"/>
                </a:lnTo>
                <a:lnTo>
                  <a:pt x="1559030" y="104926"/>
                </a:lnTo>
                <a:cubicBezTo>
                  <a:pt x="1811881" y="570470"/>
                  <a:pt x="2161340" y="1159516"/>
                  <a:pt x="2630905" y="1593990"/>
                </a:cubicBezTo>
                <a:cubicBezTo>
                  <a:pt x="3382210" y="2289148"/>
                  <a:pt x="5007810" y="2965591"/>
                  <a:pt x="5710989" y="3631338"/>
                </a:cubicBezTo>
                <a:cubicBezTo>
                  <a:pt x="6414168" y="4297085"/>
                  <a:pt x="6849979" y="5588475"/>
                  <a:pt x="6849979" y="5588475"/>
                </a:cubicBezTo>
                <a:cubicBezTo>
                  <a:pt x="7049169" y="5932044"/>
                  <a:pt x="7385384" y="6361838"/>
                  <a:pt x="7660105" y="6761554"/>
                </a:cubicBezTo>
                <a:lnTo>
                  <a:pt x="7728913" y="6863822"/>
                </a:lnTo>
                <a:lnTo>
                  <a:pt x="3768459" y="6863822"/>
                </a:lnTo>
                <a:lnTo>
                  <a:pt x="3676446" y="6778834"/>
                </a:lnTo>
                <a:cubicBezTo>
                  <a:pt x="3577724" y="6682138"/>
                  <a:pt x="3490160" y="6584423"/>
                  <a:pt x="3416968" y="6486833"/>
                </a:cubicBezTo>
                <a:cubicBezTo>
                  <a:pt x="2831431" y="5706117"/>
                  <a:pt x="3248526" y="4519000"/>
                  <a:pt x="2775284" y="3583211"/>
                </a:cubicBezTo>
                <a:cubicBezTo>
                  <a:pt x="2302042" y="2647422"/>
                  <a:pt x="1058779" y="1551212"/>
                  <a:pt x="577516" y="872096"/>
                </a:cubicBezTo>
                <a:cubicBezTo>
                  <a:pt x="336885" y="532538"/>
                  <a:pt x="137027" y="248459"/>
                  <a:pt x="11029" y="208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>
            <a:off x="3371919" y="0"/>
            <a:ext cx="3718692" cy="2791326"/>
          </a:xfrm>
          <a:custGeom>
            <a:avLst/>
            <a:gdLst>
              <a:gd name="connsiteX0" fmla="*/ 0 w 3718692"/>
              <a:gd name="connsiteY0" fmla="*/ 0 h 2791326"/>
              <a:gd name="connsiteX1" fmla="*/ 3226728 w 3718692"/>
              <a:gd name="connsiteY1" fmla="*/ 0 h 2791326"/>
              <a:gd name="connsiteX2" fmla="*/ 3226401 w 3718692"/>
              <a:gd name="connsiteY2" fmla="*/ 5013 h 2791326"/>
              <a:gd name="connsiteX3" fmla="*/ 3173261 w 3718692"/>
              <a:gd name="connsiteY3" fmla="*/ 1219200 h 2791326"/>
              <a:gd name="connsiteX4" fmla="*/ 3718692 w 3718692"/>
              <a:gd name="connsiteY4" fmla="*/ 2791326 h 2791326"/>
              <a:gd name="connsiteX5" fmla="*/ 1777597 w 3718692"/>
              <a:gd name="connsiteY5" fmla="*/ 2037347 h 2791326"/>
              <a:gd name="connsiteX6" fmla="*/ 47432 w 3718692"/>
              <a:gd name="connsiteY6" fmla="*/ 70252 h 2791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692" h="2791326">
                <a:moveTo>
                  <a:pt x="0" y="0"/>
                </a:moveTo>
                <a:lnTo>
                  <a:pt x="3226728" y="0"/>
                </a:lnTo>
                <a:lnTo>
                  <a:pt x="3226401" y="5013"/>
                </a:lnTo>
                <a:cubicBezTo>
                  <a:pt x="3188635" y="438484"/>
                  <a:pt x="3122461" y="899695"/>
                  <a:pt x="3173261" y="1219200"/>
                </a:cubicBezTo>
                <a:cubicBezTo>
                  <a:pt x="3274861" y="1858211"/>
                  <a:pt x="3614419" y="2446421"/>
                  <a:pt x="3718692" y="2791326"/>
                </a:cubicBezTo>
                <a:cubicBezTo>
                  <a:pt x="3357744" y="2783305"/>
                  <a:pt x="2462060" y="2622884"/>
                  <a:pt x="1777597" y="2037347"/>
                </a:cubicBezTo>
                <a:cubicBezTo>
                  <a:pt x="1307029" y="1634790"/>
                  <a:pt x="535692" y="769707"/>
                  <a:pt x="47432" y="702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>
            <a:off x="7118577" y="-1"/>
            <a:ext cx="700375" cy="2534652"/>
          </a:xfrm>
          <a:custGeom>
            <a:avLst/>
            <a:gdLst>
              <a:gd name="connsiteX0" fmla="*/ 199 w 700375"/>
              <a:gd name="connsiteY0" fmla="*/ 0 h 2534652"/>
              <a:gd name="connsiteX1" fmla="*/ 700375 w 700375"/>
              <a:gd name="connsiteY1" fmla="*/ 0 h 2534652"/>
              <a:gd name="connsiteX2" fmla="*/ 680364 w 700375"/>
              <a:gd name="connsiteY2" fmla="*/ 62300 h 2534652"/>
              <a:gd name="connsiteX3" fmla="*/ 485603 w 700375"/>
              <a:gd name="connsiteY3" fmla="*/ 813522 h 2534652"/>
              <a:gd name="connsiteX4" fmla="*/ 437476 w 700375"/>
              <a:gd name="connsiteY4" fmla="*/ 2530028 h 2534652"/>
              <a:gd name="connsiteX5" fmla="*/ 36424 w 700375"/>
              <a:gd name="connsiteY5" fmla="*/ 1214575 h 2534652"/>
              <a:gd name="connsiteX6" fmla="*/ 0 w 700375"/>
              <a:gd name="connsiteY6" fmla="*/ 67721 h 25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375" h="2534652">
                <a:moveTo>
                  <a:pt x="199" y="0"/>
                </a:moveTo>
                <a:lnTo>
                  <a:pt x="700375" y="0"/>
                </a:lnTo>
                <a:lnTo>
                  <a:pt x="680364" y="62300"/>
                </a:lnTo>
                <a:cubicBezTo>
                  <a:pt x="596269" y="325115"/>
                  <a:pt x="516685" y="587930"/>
                  <a:pt x="485603" y="813522"/>
                </a:cubicBezTo>
                <a:cubicBezTo>
                  <a:pt x="402719" y="1415101"/>
                  <a:pt x="512339" y="2463186"/>
                  <a:pt x="437476" y="2530028"/>
                </a:cubicBezTo>
                <a:cubicBezTo>
                  <a:pt x="362613" y="2596870"/>
                  <a:pt x="87224" y="1928449"/>
                  <a:pt x="36424" y="1214575"/>
                </a:cubicBezTo>
                <a:cubicBezTo>
                  <a:pt x="17374" y="946872"/>
                  <a:pt x="2836" y="518623"/>
                  <a:pt x="0" y="677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7985085" y="1"/>
            <a:ext cx="4206917" cy="2534651"/>
          </a:xfrm>
          <a:custGeom>
            <a:avLst/>
            <a:gdLst>
              <a:gd name="connsiteX0" fmla="*/ 416581 w 4206917"/>
              <a:gd name="connsiteY0" fmla="*/ 0 h 2534651"/>
              <a:gd name="connsiteX1" fmla="*/ 4206917 w 4206917"/>
              <a:gd name="connsiteY1" fmla="*/ 0 h 2534651"/>
              <a:gd name="connsiteX2" fmla="*/ 4206917 w 4206917"/>
              <a:gd name="connsiteY2" fmla="*/ 2014007 h 2534651"/>
              <a:gd name="connsiteX3" fmla="*/ 3947233 w 4206917"/>
              <a:gd name="connsiteY3" fmla="*/ 2071436 h 2534651"/>
              <a:gd name="connsiteX4" fmla="*/ 2634788 w 4206917"/>
              <a:gd name="connsiteY4" fmla="*/ 2261936 h 2534651"/>
              <a:gd name="connsiteX5" fmla="*/ 3883 w 4206917"/>
              <a:gd name="connsiteY5" fmla="*/ 2534651 h 2534651"/>
              <a:gd name="connsiteX6" fmla="*/ 385364 w 4206917"/>
              <a:gd name="connsiteY6" fmla="*/ 69608 h 253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6917" h="2534651">
                <a:moveTo>
                  <a:pt x="416581" y="0"/>
                </a:moveTo>
                <a:lnTo>
                  <a:pt x="4206917" y="0"/>
                </a:lnTo>
                <a:lnTo>
                  <a:pt x="4206917" y="2014007"/>
                </a:lnTo>
                <a:lnTo>
                  <a:pt x="3947233" y="2071436"/>
                </a:lnTo>
                <a:cubicBezTo>
                  <a:pt x="3523788" y="2149642"/>
                  <a:pt x="3045199" y="2187073"/>
                  <a:pt x="2634788" y="2261936"/>
                </a:cubicBezTo>
                <a:cubicBezTo>
                  <a:pt x="1813967" y="2411662"/>
                  <a:pt x="741819" y="2294019"/>
                  <a:pt x="3883" y="2534651"/>
                </a:cubicBezTo>
                <a:cubicBezTo>
                  <a:pt x="-22185" y="1987214"/>
                  <a:pt x="80596" y="818480"/>
                  <a:pt x="385364" y="6960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7" name="任意形状 26"/>
          <p:cNvSpPr/>
          <p:nvPr userDrawn="1"/>
        </p:nvSpPr>
        <p:spPr>
          <a:xfrm>
            <a:off x="8037095" y="2565911"/>
            <a:ext cx="4154905" cy="2044209"/>
          </a:xfrm>
          <a:custGeom>
            <a:avLst/>
            <a:gdLst>
              <a:gd name="connsiteX0" fmla="*/ 4026568 w 4154905"/>
              <a:gd name="connsiteY0" fmla="*/ 827 h 2044209"/>
              <a:gd name="connsiteX1" fmla="*/ 4154905 w 4154905"/>
              <a:gd name="connsiteY1" fmla="*/ 7296 h 2044209"/>
              <a:gd name="connsiteX2" fmla="*/ 4154905 w 4154905"/>
              <a:gd name="connsiteY2" fmla="*/ 1783390 h 2044209"/>
              <a:gd name="connsiteX3" fmla="*/ 4090737 w 4154905"/>
              <a:gd name="connsiteY3" fmla="*/ 1813585 h 2044209"/>
              <a:gd name="connsiteX4" fmla="*/ 2197768 w 4154905"/>
              <a:gd name="connsiteY4" fmla="*/ 1909837 h 2044209"/>
              <a:gd name="connsiteX5" fmla="*/ 0 w 4154905"/>
              <a:gd name="connsiteY5" fmla="*/ 417922 h 2044209"/>
              <a:gd name="connsiteX6" fmla="*/ 2005263 w 4154905"/>
              <a:gd name="connsiteY6" fmla="*/ 273543 h 2044209"/>
              <a:gd name="connsiteX7" fmla="*/ 4026568 w 4154905"/>
              <a:gd name="connsiteY7" fmla="*/ 827 h 20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905" h="2044209">
                <a:moveTo>
                  <a:pt x="4026568" y="827"/>
                </a:moveTo>
                <a:lnTo>
                  <a:pt x="4154905" y="7296"/>
                </a:lnTo>
                <a:lnTo>
                  <a:pt x="4154905" y="1783390"/>
                </a:lnTo>
                <a:lnTo>
                  <a:pt x="4090737" y="1813585"/>
                </a:lnTo>
                <a:cubicBezTo>
                  <a:pt x="3539958" y="2048869"/>
                  <a:pt x="2879557" y="2142447"/>
                  <a:pt x="2197768" y="1909837"/>
                </a:cubicBezTo>
                <a:cubicBezTo>
                  <a:pt x="1515979" y="1677227"/>
                  <a:pt x="176463" y="722723"/>
                  <a:pt x="0" y="417922"/>
                </a:cubicBezTo>
                <a:cubicBezTo>
                  <a:pt x="481263" y="417921"/>
                  <a:pt x="1334168" y="343059"/>
                  <a:pt x="2005263" y="273543"/>
                </a:cubicBezTo>
                <a:cubicBezTo>
                  <a:pt x="2486526" y="206701"/>
                  <a:pt x="3307347" y="-15215"/>
                  <a:pt x="4026568" y="82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" name="任意形状 28"/>
          <p:cNvSpPr/>
          <p:nvPr userDrawn="1"/>
        </p:nvSpPr>
        <p:spPr>
          <a:xfrm>
            <a:off x="7766064" y="3276796"/>
            <a:ext cx="4425936" cy="3581205"/>
          </a:xfrm>
          <a:custGeom>
            <a:avLst/>
            <a:gdLst>
              <a:gd name="connsiteX0" fmla="*/ 0 w 4425936"/>
              <a:gd name="connsiteY0" fmla="*/ 0 h 3581205"/>
              <a:gd name="connsiteX1" fmla="*/ 2565040 w 4425936"/>
              <a:gd name="connsiteY1" fmla="*/ 1853042 h 3581205"/>
              <a:gd name="connsiteX2" fmla="*/ 4085264 w 4425936"/>
              <a:gd name="connsiteY2" fmla="*/ 1693713 h 3581205"/>
              <a:gd name="connsiteX3" fmla="*/ 4425936 w 4425936"/>
              <a:gd name="connsiteY3" fmla="*/ 1602364 h 3581205"/>
              <a:gd name="connsiteX4" fmla="*/ 4425936 w 4425936"/>
              <a:gd name="connsiteY4" fmla="*/ 3581205 h 3581205"/>
              <a:gd name="connsiteX5" fmla="*/ 1627818 w 4425936"/>
              <a:gd name="connsiteY5" fmla="*/ 3581205 h 3581205"/>
              <a:gd name="connsiteX6" fmla="*/ 1593563 w 4425936"/>
              <a:gd name="connsiteY6" fmla="*/ 3520244 h 3581205"/>
              <a:gd name="connsiteX7" fmla="*/ 0 w 4425936"/>
              <a:gd name="connsiteY7" fmla="*/ 0 h 358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5936" h="3581205">
                <a:moveTo>
                  <a:pt x="0" y="0"/>
                </a:moveTo>
                <a:cubicBezTo>
                  <a:pt x="589739" y="494430"/>
                  <a:pt x="1659571" y="1594929"/>
                  <a:pt x="2565040" y="1853042"/>
                </a:cubicBezTo>
                <a:cubicBezTo>
                  <a:pt x="3017774" y="1982099"/>
                  <a:pt x="3565909" y="1836715"/>
                  <a:pt x="4085264" y="1693713"/>
                </a:cubicBezTo>
                <a:lnTo>
                  <a:pt x="4425936" y="1602364"/>
                </a:lnTo>
                <a:lnTo>
                  <a:pt x="4425936" y="3581205"/>
                </a:lnTo>
                <a:lnTo>
                  <a:pt x="1627818" y="3581205"/>
                </a:lnTo>
                <a:lnTo>
                  <a:pt x="1593563" y="3520244"/>
                </a:lnTo>
                <a:cubicBezTo>
                  <a:pt x="860194" y="2190067"/>
                  <a:pt x="203813" y="50938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 userDrawn="1"/>
        </p:nvSpPr>
        <p:spPr>
          <a:xfrm>
            <a:off x="-1" y="-5824"/>
            <a:ext cx="6165880" cy="6863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9229255" y="2344909"/>
            <a:ext cx="2505140" cy="12050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zh-CN" altLang="en-US" dirty="0"/>
              <a:t>标题</a:t>
            </a:r>
            <a:endParaRPr kumimoji="1" lang="zh-CN" altLang="en-US" dirty="0"/>
          </a:p>
        </p:txBody>
      </p:sp>
      <p:sp>
        <p:nvSpPr>
          <p:cNvPr id="14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9229255" y="3555848"/>
            <a:ext cx="2505140" cy="5511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37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913262" y="1295402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38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913262" y="2230757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39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913262" y="3166112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0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913262" y="4101467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1" name="文本占位符 3"/>
          <p:cNvSpPr>
            <a:spLocks noGrp="1"/>
          </p:cNvSpPr>
          <p:nvPr>
            <p:ph type="body" sz="quarter" idx="16"/>
          </p:nvPr>
        </p:nvSpPr>
        <p:spPr>
          <a:xfrm>
            <a:off x="913262" y="5036822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12"/>
          <p:cNvSpPr/>
          <p:nvPr userDrawn="1"/>
        </p:nvSpPr>
        <p:spPr>
          <a:xfrm>
            <a:off x="1" y="0"/>
            <a:ext cx="2486683" cy="4106992"/>
          </a:xfrm>
          <a:custGeom>
            <a:avLst/>
            <a:gdLst>
              <a:gd name="connsiteX0" fmla="*/ 0 w 2486683"/>
              <a:gd name="connsiteY0" fmla="*/ 0 h 4106992"/>
              <a:gd name="connsiteX1" fmla="*/ 300639 w 2486683"/>
              <a:gd name="connsiteY1" fmla="*/ 0 h 4106992"/>
              <a:gd name="connsiteX2" fmla="*/ 351924 w 2486683"/>
              <a:gd name="connsiteY2" fmla="*/ 75072 h 4106992"/>
              <a:gd name="connsiteX3" fmla="*/ 1780674 w 2486683"/>
              <a:gd name="connsiteY3" fmla="*/ 2133600 h 4106992"/>
              <a:gd name="connsiteX4" fmla="*/ 2486526 w 2486683"/>
              <a:gd name="connsiteY4" fmla="*/ 2791326 h 4106992"/>
              <a:gd name="connsiteX5" fmla="*/ 1732547 w 2486683"/>
              <a:gd name="connsiteY5" fmla="*/ 3689684 h 4106992"/>
              <a:gd name="connsiteX6" fmla="*/ 208547 w 2486683"/>
              <a:gd name="connsiteY6" fmla="*/ 4010526 h 4106992"/>
              <a:gd name="connsiteX7" fmla="*/ 8397 w 2486683"/>
              <a:gd name="connsiteY7" fmla="*/ 4099760 h 4106992"/>
              <a:gd name="connsiteX8" fmla="*/ 0 w 2486683"/>
              <a:gd name="connsiteY8" fmla="*/ 4106992 h 410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6683" h="4106992">
                <a:moveTo>
                  <a:pt x="0" y="0"/>
                </a:moveTo>
                <a:lnTo>
                  <a:pt x="300639" y="0"/>
                </a:lnTo>
                <a:lnTo>
                  <a:pt x="351924" y="75072"/>
                </a:lnTo>
                <a:cubicBezTo>
                  <a:pt x="799599" y="731921"/>
                  <a:pt x="1469858" y="1730543"/>
                  <a:pt x="1780674" y="2133600"/>
                </a:cubicBezTo>
                <a:cubicBezTo>
                  <a:pt x="2195095" y="2671010"/>
                  <a:pt x="2494547" y="2531979"/>
                  <a:pt x="2486526" y="2791326"/>
                </a:cubicBezTo>
                <a:cubicBezTo>
                  <a:pt x="2478505" y="3050673"/>
                  <a:pt x="2112210" y="3486484"/>
                  <a:pt x="1732547" y="3689684"/>
                </a:cubicBezTo>
                <a:cubicBezTo>
                  <a:pt x="1352884" y="3892884"/>
                  <a:pt x="540084" y="3959726"/>
                  <a:pt x="208547" y="4010526"/>
                </a:cubicBezTo>
                <a:cubicBezTo>
                  <a:pt x="125663" y="4023226"/>
                  <a:pt x="60659" y="4059822"/>
                  <a:pt x="8397" y="4099760"/>
                </a:cubicBezTo>
                <a:lnTo>
                  <a:pt x="0" y="41069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 userDrawn="1"/>
        </p:nvSpPr>
        <p:spPr>
          <a:xfrm>
            <a:off x="0" y="3249297"/>
            <a:ext cx="2929358" cy="3608703"/>
          </a:xfrm>
          <a:custGeom>
            <a:avLst/>
            <a:gdLst>
              <a:gd name="connsiteX0" fmla="*/ 2879629 w 2929358"/>
              <a:gd name="connsiteY0" fmla="*/ 175 h 3608703"/>
              <a:gd name="connsiteX1" fmla="*/ 2903621 w 2929358"/>
              <a:gd name="connsiteY1" fmla="*/ 7250 h 3608703"/>
              <a:gd name="connsiteX2" fmla="*/ 2486526 w 2929358"/>
              <a:gd name="connsiteY2" fmla="*/ 1531250 h 3608703"/>
              <a:gd name="connsiteX3" fmla="*/ 1219200 w 2929358"/>
              <a:gd name="connsiteY3" fmla="*/ 3199629 h 3608703"/>
              <a:gd name="connsiteX4" fmla="*/ 856498 w 2929358"/>
              <a:gd name="connsiteY4" fmla="*/ 3545788 h 3608703"/>
              <a:gd name="connsiteX5" fmla="*/ 783857 w 2929358"/>
              <a:gd name="connsiteY5" fmla="*/ 3608703 h 3608703"/>
              <a:gd name="connsiteX6" fmla="*/ 0 w 2929358"/>
              <a:gd name="connsiteY6" fmla="*/ 3608703 h 3608703"/>
              <a:gd name="connsiteX7" fmla="*/ 0 w 2929358"/>
              <a:gd name="connsiteY7" fmla="*/ 1591065 h 3608703"/>
              <a:gd name="connsiteX8" fmla="*/ 68633 w 2929358"/>
              <a:gd name="connsiteY8" fmla="*/ 1543893 h 3608703"/>
              <a:gd name="connsiteX9" fmla="*/ 1844842 w 2929358"/>
              <a:gd name="connsiteY9" fmla="*/ 985819 h 3608703"/>
              <a:gd name="connsiteX10" fmla="*/ 2879629 w 2929358"/>
              <a:gd name="connsiteY10" fmla="*/ 175 h 360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9358" h="3608703">
                <a:moveTo>
                  <a:pt x="2879629" y="175"/>
                </a:moveTo>
                <a:cubicBezTo>
                  <a:pt x="2888916" y="-677"/>
                  <a:pt x="2896937" y="1569"/>
                  <a:pt x="2903621" y="7250"/>
                </a:cubicBezTo>
                <a:cubicBezTo>
                  <a:pt x="3010568" y="98155"/>
                  <a:pt x="2767263" y="999187"/>
                  <a:pt x="2486526" y="1531250"/>
                </a:cubicBezTo>
                <a:cubicBezTo>
                  <a:pt x="2205789" y="2063313"/>
                  <a:pt x="1657684" y="2750450"/>
                  <a:pt x="1219200" y="3199629"/>
                </a:cubicBezTo>
                <a:cubicBezTo>
                  <a:pt x="1109579" y="3311924"/>
                  <a:pt x="985253" y="3430569"/>
                  <a:pt x="856498" y="3545788"/>
                </a:cubicBezTo>
                <a:lnTo>
                  <a:pt x="783857" y="3608703"/>
                </a:lnTo>
                <a:lnTo>
                  <a:pt x="0" y="3608703"/>
                </a:lnTo>
                <a:lnTo>
                  <a:pt x="0" y="1591065"/>
                </a:lnTo>
                <a:lnTo>
                  <a:pt x="68633" y="1543893"/>
                </a:lnTo>
                <a:cubicBezTo>
                  <a:pt x="520992" y="1272405"/>
                  <a:pt x="1405021" y="1231464"/>
                  <a:pt x="1844842" y="985819"/>
                </a:cubicBezTo>
                <a:cubicBezTo>
                  <a:pt x="2316079" y="722628"/>
                  <a:pt x="2740318" y="12953"/>
                  <a:pt x="2879629" y="1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>
            <a:off x="1573641" y="3545305"/>
            <a:ext cx="2199207" cy="3312695"/>
          </a:xfrm>
          <a:custGeom>
            <a:avLst/>
            <a:gdLst>
              <a:gd name="connsiteX0" fmla="*/ 1634780 w 2199207"/>
              <a:gd name="connsiteY0" fmla="*/ 0 h 3312695"/>
              <a:gd name="connsiteX1" fmla="*/ 2035833 w 2199207"/>
              <a:gd name="connsiteY1" fmla="*/ 1138990 h 3312695"/>
              <a:gd name="connsiteX2" fmla="*/ 2051875 w 2199207"/>
              <a:gd name="connsiteY2" fmla="*/ 2951748 h 3312695"/>
              <a:gd name="connsiteX3" fmla="*/ 2186980 w 2199207"/>
              <a:gd name="connsiteY3" fmla="*/ 3293896 h 3312695"/>
              <a:gd name="connsiteX4" fmla="*/ 2199207 w 2199207"/>
              <a:gd name="connsiteY4" fmla="*/ 3312695 h 3312695"/>
              <a:gd name="connsiteX5" fmla="*/ 0 w 2199207"/>
              <a:gd name="connsiteY5" fmla="*/ 3312695 h 3312695"/>
              <a:gd name="connsiteX6" fmla="*/ 76565 w 2199207"/>
              <a:gd name="connsiteY6" fmla="*/ 3178468 h 3312695"/>
              <a:gd name="connsiteX7" fmla="*/ 1410189 w 2199207"/>
              <a:gd name="connsiteY7" fmla="*/ 1219201 h 331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9207" h="3312695">
                <a:moveTo>
                  <a:pt x="1634780" y="0"/>
                </a:moveTo>
                <a:cubicBezTo>
                  <a:pt x="1835306" y="569495"/>
                  <a:pt x="1966317" y="647032"/>
                  <a:pt x="2035833" y="1138990"/>
                </a:cubicBezTo>
                <a:cubicBezTo>
                  <a:pt x="2105349" y="1630948"/>
                  <a:pt x="1963644" y="2457117"/>
                  <a:pt x="2051875" y="2951748"/>
                </a:cubicBezTo>
                <a:cubicBezTo>
                  <a:pt x="2073933" y="3075406"/>
                  <a:pt x="2124900" y="3188536"/>
                  <a:pt x="2186980" y="3293896"/>
                </a:cubicBezTo>
                <a:lnTo>
                  <a:pt x="2199207" y="3312695"/>
                </a:lnTo>
                <a:lnTo>
                  <a:pt x="0" y="3312695"/>
                </a:lnTo>
                <a:lnTo>
                  <a:pt x="76565" y="3178468"/>
                </a:lnTo>
                <a:cubicBezTo>
                  <a:pt x="523362" y="2438902"/>
                  <a:pt x="1366073" y="1495928"/>
                  <a:pt x="1410189" y="12192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>
            <a:off x="1042737" y="-5822"/>
            <a:ext cx="7728913" cy="6863822"/>
          </a:xfrm>
          <a:custGeom>
            <a:avLst/>
            <a:gdLst>
              <a:gd name="connsiteX0" fmla="*/ 0 w 7728913"/>
              <a:gd name="connsiteY0" fmla="*/ 0 h 6863822"/>
              <a:gd name="connsiteX1" fmla="*/ 1502592 w 7728913"/>
              <a:gd name="connsiteY1" fmla="*/ 0 h 6863822"/>
              <a:gd name="connsiteX2" fmla="*/ 1559030 w 7728913"/>
              <a:gd name="connsiteY2" fmla="*/ 104926 h 6863822"/>
              <a:gd name="connsiteX3" fmla="*/ 2630905 w 7728913"/>
              <a:gd name="connsiteY3" fmla="*/ 1593990 h 6863822"/>
              <a:gd name="connsiteX4" fmla="*/ 5710989 w 7728913"/>
              <a:gd name="connsiteY4" fmla="*/ 3631338 h 6863822"/>
              <a:gd name="connsiteX5" fmla="*/ 6849979 w 7728913"/>
              <a:gd name="connsiteY5" fmla="*/ 5588475 h 6863822"/>
              <a:gd name="connsiteX6" fmla="*/ 7660105 w 7728913"/>
              <a:gd name="connsiteY6" fmla="*/ 6761554 h 6863822"/>
              <a:gd name="connsiteX7" fmla="*/ 7728913 w 7728913"/>
              <a:gd name="connsiteY7" fmla="*/ 6863822 h 6863822"/>
              <a:gd name="connsiteX8" fmla="*/ 3768459 w 7728913"/>
              <a:gd name="connsiteY8" fmla="*/ 6863822 h 6863822"/>
              <a:gd name="connsiteX9" fmla="*/ 3676446 w 7728913"/>
              <a:gd name="connsiteY9" fmla="*/ 6778834 h 6863822"/>
              <a:gd name="connsiteX10" fmla="*/ 3416968 w 7728913"/>
              <a:gd name="connsiteY10" fmla="*/ 6486833 h 6863822"/>
              <a:gd name="connsiteX11" fmla="*/ 2775284 w 7728913"/>
              <a:gd name="connsiteY11" fmla="*/ 3583211 h 6863822"/>
              <a:gd name="connsiteX12" fmla="*/ 577516 w 7728913"/>
              <a:gd name="connsiteY12" fmla="*/ 872096 h 6863822"/>
              <a:gd name="connsiteX13" fmla="*/ 11029 w 7728913"/>
              <a:gd name="connsiteY13" fmla="*/ 20862 h 6863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28913" h="6863822">
                <a:moveTo>
                  <a:pt x="0" y="0"/>
                </a:moveTo>
                <a:lnTo>
                  <a:pt x="1502592" y="0"/>
                </a:lnTo>
                <a:lnTo>
                  <a:pt x="1559030" y="104926"/>
                </a:lnTo>
                <a:cubicBezTo>
                  <a:pt x="1811881" y="570470"/>
                  <a:pt x="2161340" y="1159516"/>
                  <a:pt x="2630905" y="1593990"/>
                </a:cubicBezTo>
                <a:cubicBezTo>
                  <a:pt x="3382210" y="2289148"/>
                  <a:pt x="5007810" y="2965591"/>
                  <a:pt x="5710989" y="3631338"/>
                </a:cubicBezTo>
                <a:cubicBezTo>
                  <a:pt x="6414168" y="4297085"/>
                  <a:pt x="6849979" y="5588475"/>
                  <a:pt x="6849979" y="5588475"/>
                </a:cubicBezTo>
                <a:cubicBezTo>
                  <a:pt x="7049169" y="5932044"/>
                  <a:pt x="7385384" y="6361838"/>
                  <a:pt x="7660105" y="6761554"/>
                </a:cubicBezTo>
                <a:lnTo>
                  <a:pt x="7728913" y="6863822"/>
                </a:lnTo>
                <a:lnTo>
                  <a:pt x="3768459" y="6863822"/>
                </a:lnTo>
                <a:lnTo>
                  <a:pt x="3676446" y="6778834"/>
                </a:lnTo>
                <a:cubicBezTo>
                  <a:pt x="3577724" y="6682138"/>
                  <a:pt x="3490160" y="6584423"/>
                  <a:pt x="3416968" y="6486833"/>
                </a:cubicBezTo>
                <a:cubicBezTo>
                  <a:pt x="2831431" y="5706117"/>
                  <a:pt x="3248526" y="4519000"/>
                  <a:pt x="2775284" y="3583211"/>
                </a:cubicBezTo>
                <a:cubicBezTo>
                  <a:pt x="2302042" y="2647422"/>
                  <a:pt x="1058779" y="1551212"/>
                  <a:pt x="577516" y="872096"/>
                </a:cubicBezTo>
                <a:cubicBezTo>
                  <a:pt x="336885" y="532538"/>
                  <a:pt x="137027" y="248459"/>
                  <a:pt x="11029" y="208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>
            <a:off x="3371919" y="0"/>
            <a:ext cx="3718692" cy="2791326"/>
          </a:xfrm>
          <a:custGeom>
            <a:avLst/>
            <a:gdLst>
              <a:gd name="connsiteX0" fmla="*/ 0 w 3718692"/>
              <a:gd name="connsiteY0" fmla="*/ 0 h 2791326"/>
              <a:gd name="connsiteX1" fmla="*/ 3226728 w 3718692"/>
              <a:gd name="connsiteY1" fmla="*/ 0 h 2791326"/>
              <a:gd name="connsiteX2" fmla="*/ 3226401 w 3718692"/>
              <a:gd name="connsiteY2" fmla="*/ 5013 h 2791326"/>
              <a:gd name="connsiteX3" fmla="*/ 3173261 w 3718692"/>
              <a:gd name="connsiteY3" fmla="*/ 1219200 h 2791326"/>
              <a:gd name="connsiteX4" fmla="*/ 3718692 w 3718692"/>
              <a:gd name="connsiteY4" fmla="*/ 2791326 h 2791326"/>
              <a:gd name="connsiteX5" fmla="*/ 1777597 w 3718692"/>
              <a:gd name="connsiteY5" fmla="*/ 2037347 h 2791326"/>
              <a:gd name="connsiteX6" fmla="*/ 47432 w 3718692"/>
              <a:gd name="connsiteY6" fmla="*/ 70252 h 2791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692" h="2791326">
                <a:moveTo>
                  <a:pt x="0" y="0"/>
                </a:moveTo>
                <a:lnTo>
                  <a:pt x="3226728" y="0"/>
                </a:lnTo>
                <a:lnTo>
                  <a:pt x="3226401" y="5013"/>
                </a:lnTo>
                <a:cubicBezTo>
                  <a:pt x="3188635" y="438484"/>
                  <a:pt x="3122461" y="899695"/>
                  <a:pt x="3173261" y="1219200"/>
                </a:cubicBezTo>
                <a:cubicBezTo>
                  <a:pt x="3274861" y="1858211"/>
                  <a:pt x="3614419" y="2446421"/>
                  <a:pt x="3718692" y="2791326"/>
                </a:cubicBezTo>
                <a:cubicBezTo>
                  <a:pt x="3357744" y="2783305"/>
                  <a:pt x="2462060" y="2622884"/>
                  <a:pt x="1777597" y="2037347"/>
                </a:cubicBezTo>
                <a:cubicBezTo>
                  <a:pt x="1307029" y="1634790"/>
                  <a:pt x="535692" y="769707"/>
                  <a:pt x="47432" y="702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>
            <a:off x="7118577" y="-1"/>
            <a:ext cx="700375" cy="2534652"/>
          </a:xfrm>
          <a:custGeom>
            <a:avLst/>
            <a:gdLst>
              <a:gd name="connsiteX0" fmla="*/ 199 w 700375"/>
              <a:gd name="connsiteY0" fmla="*/ 0 h 2534652"/>
              <a:gd name="connsiteX1" fmla="*/ 700375 w 700375"/>
              <a:gd name="connsiteY1" fmla="*/ 0 h 2534652"/>
              <a:gd name="connsiteX2" fmla="*/ 680364 w 700375"/>
              <a:gd name="connsiteY2" fmla="*/ 62300 h 2534652"/>
              <a:gd name="connsiteX3" fmla="*/ 485603 w 700375"/>
              <a:gd name="connsiteY3" fmla="*/ 813522 h 2534652"/>
              <a:gd name="connsiteX4" fmla="*/ 437476 w 700375"/>
              <a:gd name="connsiteY4" fmla="*/ 2530028 h 2534652"/>
              <a:gd name="connsiteX5" fmla="*/ 36424 w 700375"/>
              <a:gd name="connsiteY5" fmla="*/ 1214575 h 2534652"/>
              <a:gd name="connsiteX6" fmla="*/ 0 w 700375"/>
              <a:gd name="connsiteY6" fmla="*/ 67721 h 25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375" h="2534652">
                <a:moveTo>
                  <a:pt x="199" y="0"/>
                </a:moveTo>
                <a:lnTo>
                  <a:pt x="700375" y="0"/>
                </a:lnTo>
                <a:lnTo>
                  <a:pt x="680364" y="62300"/>
                </a:lnTo>
                <a:cubicBezTo>
                  <a:pt x="596269" y="325115"/>
                  <a:pt x="516685" y="587930"/>
                  <a:pt x="485603" y="813522"/>
                </a:cubicBezTo>
                <a:cubicBezTo>
                  <a:pt x="402719" y="1415101"/>
                  <a:pt x="512339" y="2463186"/>
                  <a:pt x="437476" y="2530028"/>
                </a:cubicBezTo>
                <a:cubicBezTo>
                  <a:pt x="362613" y="2596870"/>
                  <a:pt x="87224" y="1928449"/>
                  <a:pt x="36424" y="1214575"/>
                </a:cubicBezTo>
                <a:cubicBezTo>
                  <a:pt x="17374" y="946872"/>
                  <a:pt x="2836" y="518623"/>
                  <a:pt x="0" y="677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7985085" y="1"/>
            <a:ext cx="4206917" cy="2534651"/>
          </a:xfrm>
          <a:custGeom>
            <a:avLst/>
            <a:gdLst>
              <a:gd name="connsiteX0" fmla="*/ 416581 w 4206917"/>
              <a:gd name="connsiteY0" fmla="*/ 0 h 2534651"/>
              <a:gd name="connsiteX1" fmla="*/ 4206917 w 4206917"/>
              <a:gd name="connsiteY1" fmla="*/ 0 h 2534651"/>
              <a:gd name="connsiteX2" fmla="*/ 4206917 w 4206917"/>
              <a:gd name="connsiteY2" fmla="*/ 2014007 h 2534651"/>
              <a:gd name="connsiteX3" fmla="*/ 3947233 w 4206917"/>
              <a:gd name="connsiteY3" fmla="*/ 2071436 h 2534651"/>
              <a:gd name="connsiteX4" fmla="*/ 2634788 w 4206917"/>
              <a:gd name="connsiteY4" fmla="*/ 2261936 h 2534651"/>
              <a:gd name="connsiteX5" fmla="*/ 3883 w 4206917"/>
              <a:gd name="connsiteY5" fmla="*/ 2534651 h 2534651"/>
              <a:gd name="connsiteX6" fmla="*/ 385364 w 4206917"/>
              <a:gd name="connsiteY6" fmla="*/ 69608 h 253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6917" h="2534651">
                <a:moveTo>
                  <a:pt x="416581" y="0"/>
                </a:moveTo>
                <a:lnTo>
                  <a:pt x="4206917" y="0"/>
                </a:lnTo>
                <a:lnTo>
                  <a:pt x="4206917" y="2014007"/>
                </a:lnTo>
                <a:lnTo>
                  <a:pt x="3947233" y="2071436"/>
                </a:lnTo>
                <a:cubicBezTo>
                  <a:pt x="3523788" y="2149642"/>
                  <a:pt x="3045199" y="2187073"/>
                  <a:pt x="2634788" y="2261936"/>
                </a:cubicBezTo>
                <a:cubicBezTo>
                  <a:pt x="1813967" y="2411662"/>
                  <a:pt x="741819" y="2294019"/>
                  <a:pt x="3883" y="2534651"/>
                </a:cubicBezTo>
                <a:cubicBezTo>
                  <a:pt x="-22185" y="1987214"/>
                  <a:pt x="80596" y="818480"/>
                  <a:pt x="385364" y="6960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7" name="任意形状 26"/>
          <p:cNvSpPr/>
          <p:nvPr userDrawn="1"/>
        </p:nvSpPr>
        <p:spPr>
          <a:xfrm>
            <a:off x="8037095" y="2565911"/>
            <a:ext cx="4154905" cy="2044209"/>
          </a:xfrm>
          <a:custGeom>
            <a:avLst/>
            <a:gdLst>
              <a:gd name="connsiteX0" fmla="*/ 4026568 w 4154905"/>
              <a:gd name="connsiteY0" fmla="*/ 827 h 2044209"/>
              <a:gd name="connsiteX1" fmla="*/ 4154905 w 4154905"/>
              <a:gd name="connsiteY1" fmla="*/ 7296 h 2044209"/>
              <a:gd name="connsiteX2" fmla="*/ 4154905 w 4154905"/>
              <a:gd name="connsiteY2" fmla="*/ 1783390 h 2044209"/>
              <a:gd name="connsiteX3" fmla="*/ 4090737 w 4154905"/>
              <a:gd name="connsiteY3" fmla="*/ 1813585 h 2044209"/>
              <a:gd name="connsiteX4" fmla="*/ 2197768 w 4154905"/>
              <a:gd name="connsiteY4" fmla="*/ 1909837 h 2044209"/>
              <a:gd name="connsiteX5" fmla="*/ 0 w 4154905"/>
              <a:gd name="connsiteY5" fmla="*/ 417922 h 2044209"/>
              <a:gd name="connsiteX6" fmla="*/ 2005263 w 4154905"/>
              <a:gd name="connsiteY6" fmla="*/ 273543 h 2044209"/>
              <a:gd name="connsiteX7" fmla="*/ 4026568 w 4154905"/>
              <a:gd name="connsiteY7" fmla="*/ 827 h 20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905" h="2044209">
                <a:moveTo>
                  <a:pt x="4026568" y="827"/>
                </a:moveTo>
                <a:lnTo>
                  <a:pt x="4154905" y="7296"/>
                </a:lnTo>
                <a:lnTo>
                  <a:pt x="4154905" y="1783390"/>
                </a:lnTo>
                <a:lnTo>
                  <a:pt x="4090737" y="1813585"/>
                </a:lnTo>
                <a:cubicBezTo>
                  <a:pt x="3539958" y="2048869"/>
                  <a:pt x="2879557" y="2142447"/>
                  <a:pt x="2197768" y="1909837"/>
                </a:cubicBezTo>
                <a:cubicBezTo>
                  <a:pt x="1515979" y="1677227"/>
                  <a:pt x="176463" y="722723"/>
                  <a:pt x="0" y="417922"/>
                </a:cubicBezTo>
                <a:cubicBezTo>
                  <a:pt x="481263" y="417921"/>
                  <a:pt x="1334168" y="343059"/>
                  <a:pt x="2005263" y="273543"/>
                </a:cubicBezTo>
                <a:cubicBezTo>
                  <a:pt x="2486526" y="206701"/>
                  <a:pt x="3307347" y="-15215"/>
                  <a:pt x="4026568" y="82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" name="任意形状 28"/>
          <p:cNvSpPr/>
          <p:nvPr userDrawn="1"/>
        </p:nvSpPr>
        <p:spPr>
          <a:xfrm>
            <a:off x="7766064" y="3276796"/>
            <a:ext cx="4425936" cy="3581205"/>
          </a:xfrm>
          <a:custGeom>
            <a:avLst/>
            <a:gdLst>
              <a:gd name="connsiteX0" fmla="*/ 0 w 4425936"/>
              <a:gd name="connsiteY0" fmla="*/ 0 h 3581205"/>
              <a:gd name="connsiteX1" fmla="*/ 2565040 w 4425936"/>
              <a:gd name="connsiteY1" fmla="*/ 1853042 h 3581205"/>
              <a:gd name="connsiteX2" fmla="*/ 4085264 w 4425936"/>
              <a:gd name="connsiteY2" fmla="*/ 1693713 h 3581205"/>
              <a:gd name="connsiteX3" fmla="*/ 4425936 w 4425936"/>
              <a:gd name="connsiteY3" fmla="*/ 1602364 h 3581205"/>
              <a:gd name="connsiteX4" fmla="*/ 4425936 w 4425936"/>
              <a:gd name="connsiteY4" fmla="*/ 3581205 h 3581205"/>
              <a:gd name="connsiteX5" fmla="*/ 1627818 w 4425936"/>
              <a:gd name="connsiteY5" fmla="*/ 3581205 h 3581205"/>
              <a:gd name="connsiteX6" fmla="*/ 1593563 w 4425936"/>
              <a:gd name="connsiteY6" fmla="*/ 3520244 h 3581205"/>
              <a:gd name="connsiteX7" fmla="*/ 0 w 4425936"/>
              <a:gd name="connsiteY7" fmla="*/ 0 h 358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5936" h="3581205">
                <a:moveTo>
                  <a:pt x="0" y="0"/>
                </a:moveTo>
                <a:cubicBezTo>
                  <a:pt x="589739" y="494430"/>
                  <a:pt x="1659571" y="1594929"/>
                  <a:pt x="2565040" y="1853042"/>
                </a:cubicBezTo>
                <a:cubicBezTo>
                  <a:pt x="3017774" y="1982099"/>
                  <a:pt x="3565909" y="1836715"/>
                  <a:pt x="4085264" y="1693713"/>
                </a:cubicBezTo>
                <a:lnTo>
                  <a:pt x="4425936" y="1602364"/>
                </a:lnTo>
                <a:lnTo>
                  <a:pt x="4425936" y="3581205"/>
                </a:lnTo>
                <a:lnTo>
                  <a:pt x="1627818" y="3581205"/>
                </a:lnTo>
                <a:lnTo>
                  <a:pt x="1593563" y="3520244"/>
                </a:lnTo>
                <a:cubicBezTo>
                  <a:pt x="860194" y="2190067"/>
                  <a:pt x="203813" y="50938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 userDrawn="1"/>
        </p:nvSpPr>
        <p:spPr>
          <a:xfrm>
            <a:off x="-1" y="-5824"/>
            <a:ext cx="6165880" cy="6863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9229255" y="2344909"/>
            <a:ext cx="2505140" cy="12050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zh-CN" altLang="en-US" dirty="0"/>
              <a:t>标题</a:t>
            </a:r>
            <a:endParaRPr kumimoji="1" lang="zh-CN" altLang="en-US" dirty="0"/>
          </a:p>
        </p:txBody>
      </p:sp>
      <p:sp>
        <p:nvSpPr>
          <p:cNvPr id="14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9229255" y="3555848"/>
            <a:ext cx="2505140" cy="5511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37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913262" y="819005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38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913262" y="1754360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39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913262" y="2689715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0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913262" y="3625070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1" name="文本占位符 3"/>
          <p:cNvSpPr>
            <a:spLocks noGrp="1"/>
          </p:cNvSpPr>
          <p:nvPr>
            <p:ph type="body" sz="quarter" idx="16"/>
          </p:nvPr>
        </p:nvSpPr>
        <p:spPr>
          <a:xfrm>
            <a:off x="913262" y="4560425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2" name="文本占位符 3"/>
          <p:cNvSpPr>
            <a:spLocks noGrp="1"/>
          </p:cNvSpPr>
          <p:nvPr>
            <p:ph type="body" sz="quarter" idx="17"/>
          </p:nvPr>
        </p:nvSpPr>
        <p:spPr>
          <a:xfrm>
            <a:off x="913262" y="5495782"/>
            <a:ext cx="420870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12"/>
          <p:cNvSpPr/>
          <p:nvPr userDrawn="1"/>
        </p:nvSpPr>
        <p:spPr>
          <a:xfrm>
            <a:off x="1" y="0"/>
            <a:ext cx="2486683" cy="4106992"/>
          </a:xfrm>
          <a:custGeom>
            <a:avLst/>
            <a:gdLst>
              <a:gd name="connsiteX0" fmla="*/ 0 w 2486683"/>
              <a:gd name="connsiteY0" fmla="*/ 0 h 4106992"/>
              <a:gd name="connsiteX1" fmla="*/ 300639 w 2486683"/>
              <a:gd name="connsiteY1" fmla="*/ 0 h 4106992"/>
              <a:gd name="connsiteX2" fmla="*/ 351924 w 2486683"/>
              <a:gd name="connsiteY2" fmla="*/ 75072 h 4106992"/>
              <a:gd name="connsiteX3" fmla="*/ 1780674 w 2486683"/>
              <a:gd name="connsiteY3" fmla="*/ 2133600 h 4106992"/>
              <a:gd name="connsiteX4" fmla="*/ 2486526 w 2486683"/>
              <a:gd name="connsiteY4" fmla="*/ 2791326 h 4106992"/>
              <a:gd name="connsiteX5" fmla="*/ 1732547 w 2486683"/>
              <a:gd name="connsiteY5" fmla="*/ 3689684 h 4106992"/>
              <a:gd name="connsiteX6" fmla="*/ 208547 w 2486683"/>
              <a:gd name="connsiteY6" fmla="*/ 4010526 h 4106992"/>
              <a:gd name="connsiteX7" fmla="*/ 8397 w 2486683"/>
              <a:gd name="connsiteY7" fmla="*/ 4099760 h 4106992"/>
              <a:gd name="connsiteX8" fmla="*/ 0 w 2486683"/>
              <a:gd name="connsiteY8" fmla="*/ 4106992 h 410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6683" h="4106992">
                <a:moveTo>
                  <a:pt x="0" y="0"/>
                </a:moveTo>
                <a:lnTo>
                  <a:pt x="300639" y="0"/>
                </a:lnTo>
                <a:lnTo>
                  <a:pt x="351924" y="75072"/>
                </a:lnTo>
                <a:cubicBezTo>
                  <a:pt x="799599" y="731921"/>
                  <a:pt x="1469858" y="1730543"/>
                  <a:pt x="1780674" y="2133600"/>
                </a:cubicBezTo>
                <a:cubicBezTo>
                  <a:pt x="2195095" y="2671010"/>
                  <a:pt x="2494547" y="2531979"/>
                  <a:pt x="2486526" y="2791326"/>
                </a:cubicBezTo>
                <a:cubicBezTo>
                  <a:pt x="2478505" y="3050673"/>
                  <a:pt x="2112210" y="3486484"/>
                  <a:pt x="1732547" y="3689684"/>
                </a:cubicBezTo>
                <a:cubicBezTo>
                  <a:pt x="1352884" y="3892884"/>
                  <a:pt x="540084" y="3959726"/>
                  <a:pt x="208547" y="4010526"/>
                </a:cubicBezTo>
                <a:cubicBezTo>
                  <a:pt x="125663" y="4023226"/>
                  <a:pt x="60659" y="4059822"/>
                  <a:pt x="8397" y="4099760"/>
                </a:cubicBezTo>
                <a:lnTo>
                  <a:pt x="0" y="41069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 userDrawn="1"/>
        </p:nvSpPr>
        <p:spPr>
          <a:xfrm>
            <a:off x="0" y="3249297"/>
            <a:ext cx="2929358" cy="3608703"/>
          </a:xfrm>
          <a:custGeom>
            <a:avLst/>
            <a:gdLst>
              <a:gd name="connsiteX0" fmla="*/ 2879629 w 2929358"/>
              <a:gd name="connsiteY0" fmla="*/ 175 h 3608703"/>
              <a:gd name="connsiteX1" fmla="*/ 2903621 w 2929358"/>
              <a:gd name="connsiteY1" fmla="*/ 7250 h 3608703"/>
              <a:gd name="connsiteX2" fmla="*/ 2486526 w 2929358"/>
              <a:gd name="connsiteY2" fmla="*/ 1531250 h 3608703"/>
              <a:gd name="connsiteX3" fmla="*/ 1219200 w 2929358"/>
              <a:gd name="connsiteY3" fmla="*/ 3199629 h 3608703"/>
              <a:gd name="connsiteX4" fmla="*/ 856498 w 2929358"/>
              <a:gd name="connsiteY4" fmla="*/ 3545788 h 3608703"/>
              <a:gd name="connsiteX5" fmla="*/ 783857 w 2929358"/>
              <a:gd name="connsiteY5" fmla="*/ 3608703 h 3608703"/>
              <a:gd name="connsiteX6" fmla="*/ 0 w 2929358"/>
              <a:gd name="connsiteY6" fmla="*/ 3608703 h 3608703"/>
              <a:gd name="connsiteX7" fmla="*/ 0 w 2929358"/>
              <a:gd name="connsiteY7" fmla="*/ 1591065 h 3608703"/>
              <a:gd name="connsiteX8" fmla="*/ 68633 w 2929358"/>
              <a:gd name="connsiteY8" fmla="*/ 1543893 h 3608703"/>
              <a:gd name="connsiteX9" fmla="*/ 1844842 w 2929358"/>
              <a:gd name="connsiteY9" fmla="*/ 985819 h 3608703"/>
              <a:gd name="connsiteX10" fmla="*/ 2879629 w 2929358"/>
              <a:gd name="connsiteY10" fmla="*/ 175 h 360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9358" h="3608703">
                <a:moveTo>
                  <a:pt x="2879629" y="175"/>
                </a:moveTo>
                <a:cubicBezTo>
                  <a:pt x="2888916" y="-677"/>
                  <a:pt x="2896937" y="1569"/>
                  <a:pt x="2903621" y="7250"/>
                </a:cubicBezTo>
                <a:cubicBezTo>
                  <a:pt x="3010568" y="98155"/>
                  <a:pt x="2767263" y="999187"/>
                  <a:pt x="2486526" y="1531250"/>
                </a:cubicBezTo>
                <a:cubicBezTo>
                  <a:pt x="2205789" y="2063313"/>
                  <a:pt x="1657684" y="2750450"/>
                  <a:pt x="1219200" y="3199629"/>
                </a:cubicBezTo>
                <a:cubicBezTo>
                  <a:pt x="1109579" y="3311924"/>
                  <a:pt x="985253" y="3430569"/>
                  <a:pt x="856498" y="3545788"/>
                </a:cubicBezTo>
                <a:lnTo>
                  <a:pt x="783857" y="3608703"/>
                </a:lnTo>
                <a:lnTo>
                  <a:pt x="0" y="3608703"/>
                </a:lnTo>
                <a:lnTo>
                  <a:pt x="0" y="1591065"/>
                </a:lnTo>
                <a:lnTo>
                  <a:pt x="68633" y="1543893"/>
                </a:lnTo>
                <a:cubicBezTo>
                  <a:pt x="520992" y="1272405"/>
                  <a:pt x="1405021" y="1231464"/>
                  <a:pt x="1844842" y="985819"/>
                </a:cubicBezTo>
                <a:cubicBezTo>
                  <a:pt x="2316079" y="722628"/>
                  <a:pt x="2740318" y="12953"/>
                  <a:pt x="2879629" y="1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>
            <a:off x="1573641" y="3545305"/>
            <a:ext cx="2199207" cy="3312695"/>
          </a:xfrm>
          <a:custGeom>
            <a:avLst/>
            <a:gdLst>
              <a:gd name="connsiteX0" fmla="*/ 1634780 w 2199207"/>
              <a:gd name="connsiteY0" fmla="*/ 0 h 3312695"/>
              <a:gd name="connsiteX1" fmla="*/ 2035833 w 2199207"/>
              <a:gd name="connsiteY1" fmla="*/ 1138990 h 3312695"/>
              <a:gd name="connsiteX2" fmla="*/ 2051875 w 2199207"/>
              <a:gd name="connsiteY2" fmla="*/ 2951748 h 3312695"/>
              <a:gd name="connsiteX3" fmla="*/ 2186980 w 2199207"/>
              <a:gd name="connsiteY3" fmla="*/ 3293896 h 3312695"/>
              <a:gd name="connsiteX4" fmla="*/ 2199207 w 2199207"/>
              <a:gd name="connsiteY4" fmla="*/ 3312695 h 3312695"/>
              <a:gd name="connsiteX5" fmla="*/ 0 w 2199207"/>
              <a:gd name="connsiteY5" fmla="*/ 3312695 h 3312695"/>
              <a:gd name="connsiteX6" fmla="*/ 76565 w 2199207"/>
              <a:gd name="connsiteY6" fmla="*/ 3178468 h 3312695"/>
              <a:gd name="connsiteX7" fmla="*/ 1410189 w 2199207"/>
              <a:gd name="connsiteY7" fmla="*/ 1219201 h 331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9207" h="3312695">
                <a:moveTo>
                  <a:pt x="1634780" y="0"/>
                </a:moveTo>
                <a:cubicBezTo>
                  <a:pt x="1835306" y="569495"/>
                  <a:pt x="1966317" y="647032"/>
                  <a:pt x="2035833" y="1138990"/>
                </a:cubicBezTo>
                <a:cubicBezTo>
                  <a:pt x="2105349" y="1630948"/>
                  <a:pt x="1963644" y="2457117"/>
                  <a:pt x="2051875" y="2951748"/>
                </a:cubicBezTo>
                <a:cubicBezTo>
                  <a:pt x="2073933" y="3075406"/>
                  <a:pt x="2124900" y="3188536"/>
                  <a:pt x="2186980" y="3293896"/>
                </a:cubicBezTo>
                <a:lnTo>
                  <a:pt x="2199207" y="3312695"/>
                </a:lnTo>
                <a:lnTo>
                  <a:pt x="0" y="3312695"/>
                </a:lnTo>
                <a:lnTo>
                  <a:pt x="76565" y="3178468"/>
                </a:lnTo>
                <a:cubicBezTo>
                  <a:pt x="523362" y="2438902"/>
                  <a:pt x="1366073" y="1495928"/>
                  <a:pt x="1410189" y="12192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>
            <a:off x="1042737" y="-5822"/>
            <a:ext cx="7728913" cy="6863822"/>
          </a:xfrm>
          <a:custGeom>
            <a:avLst/>
            <a:gdLst>
              <a:gd name="connsiteX0" fmla="*/ 0 w 7728913"/>
              <a:gd name="connsiteY0" fmla="*/ 0 h 6863822"/>
              <a:gd name="connsiteX1" fmla="*/ 1502592 w 7728913"/>
              <a:gd name="connsiteY1" fmla="*/ 0 h 6863822"/>
              <a:gd name="connsiteX2" fmla="*/ 1559030 w 7728913"/>
              <a:gd name="connsiteY2" fmla="*/ 104926 h 6863822"/>
              <a:gd name="connsiteX3" fmla="*/ 2630905 w 7728913"/>
              <a:gd name="connsiteY3" fmla="*/ 1593990 h 6863822"/>
              <a:gd name="connsiteX4" fmla="*/ 5710989 w 7728913"/>
              <a:gd name="connsiteY4" fmla="*/ 3631338 h 6863822"/>
              <a:gd name="connsiteX5" fmla="*/ 6849979 w 7728913"/>
              <a:gd name="connsiteY5" fmla="*/ 5588475 h 6863822"/>
              <a:gd name="connsiteX6" fmla="*/ 7660105 w 7728913"/>
              <a:gd name="connsiteY6" fmla="*/ 6761554 h 6863822"/>
              <a:gd name="connsiteX7" fmla="*/ 7728913 w 7728913"/>
              <a:gd name="connsiteY7" fmla="*/ 6863822 h 6863822"/>
              <a:gd name="connsiteX8" fmla="*/ 3768459 w 7728913"/>
              <a:gd name="connsiteY8" fmla="*/ 6863822 h 6863822"/>
              <a:gd name="connsiteX9" fmla="*/ 3676446 w 7728913"/>
              <a:gd name="connsiteY9" fmla="*/ 6778834 h 6863822"/>
              <a:gd name="connsiteX10" fmla="*/ 3416968 w 7728913"/>
              <a:gd name="connsiteY10" fmla="*/ 6486833 h 6863822"/>
              <a:gd name="connsiteX11" fmla="*/ 2775284 w 7728913"/>
              <a:gd name="connsiteY11" fmla="*/ 3583211 h 6863822"/>
              <a:gd name="connsiteX12" fmla="*/ 577516 w 7728913"/>
              <a:gd name="connsiteY12" fmla="*/ 872096 h 6863822"/>
              <a:gd name="connsiteX13" fmla="*/ 11029 w 7728913"/>
              <a:gd name="connsiteY13" fmla="*/ 20862 h 6863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28913" h="6863822">
                <a:moveTo>
                  <a:pt x="0" y="0"/>
                </a:moveTo>
                <a:lnTo>
                  <a:pt x="1502592" y="0"/>
                </a:lnTo>
                <a:lnTo>
                  <a:pt x="1559030" y="104926"/>
                </a:lnTo>
                <a:cubicBezTo>
                  <a:pt x="1811881" y="570470"/>
                  <a:pt x="2161340" y="1159516"/>
                  <a:pt x="2630905" y="1593990"/>
                </a:cubicBezTo>
                <a:cubicBezTo>
                  <a:pt x="3382210" y="2289148"/>
                  <a:pt x="5007810" y="2965591"/>
                  <a:pt x="5710989" y="3631338"/>
                </a:cubicBezTo>
                <a:cubicBezTo>
                  <a:pt x="6414168" y="4297085"/>
                  <a:pt x="6849979" y="5588475"/>
                  <a:pt x="6849979" y="5588475"/>
                </a:cubicBezTo>
                <a:cubicBezTo>
                  <a:pt x="7049169" y="5932044"/>
                  <a:pt x="7385384" y="6361838"/>
                  <a:pt x="7660105" y="6761554"/>
                </a:cubicBezTo>
                <a:lnTo>
                  <a:pt x="7728913" y="6863822"/>
                </a:lnTo>
                <a:lnTo>
                  <a:pt x="3768459" y="6863822"/>
                </a:lnTo>
                <a:lnTo>
                  <a:pt x="3676446" y="6778834"/>
                </a:lnTo>
                <a:cubicBezTo>
                  <a:pt x="3577724" y="6682138"/>
                  <a:pt x="3490160" y="6584423"/>
                  <a:pt x="3416968" y="6486833"/>
                </a:cubicBezTo>
                <a:cubicBezTo>
                  <a:pt x="2831431" y="5706117"/>
                  <a:pt x="3248526" y="4519000"/>
                  <a:pt x="2775284" y="3583211"/>
                </a:cubicBezTo>
                <a:cubicBezTo>
                  <a:pt x="2302042" y="2647422"/>
                  <a:pt x="1058779" y="1551212"/>
                  <a:pt x="577516" y="872096"/>
                </a:cubicBezTo>
                <a:cubicBezTo>
                  <a:pt x="336885" y="532538"/>
                  <a:pt x="137027" y="248459"/>
                  <a:pt x="11029" y="208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>
            <a:off x="3371919" y="0"/>
            <a:ext cx="3718692" cy="2791326"/>
          </a:xfrm>
          <a:custGeom>
            <a:avLst/>
            <a:gdLst>
              <a:gd name="connsiteX0" fmla="*/ 0 w 3718692"/>
              <a:gd name="connsiteY0" fmla="*/ 0 h 2791326"/>
              <a:gd name="connsiteX1" fmla="*/ 3226728 w 3718692"/>
              <a:gd name="connsiteY1" fmla="*/ 0 h 2791326"/>
              <a:gd name="connsiteX2" fmla="*/ 3226401 w 3718692"/>
              <a:gd name="connsiteY2" fmla="*/ 5013 h 2791326"/>
              <a:gd name="connsiteX3" fmla="*/ 3173261 w 3718692"/>
              <a:gd name="connsiteY3" fmla="*/ 1219200 h 2791326"/>
              <a:gd name="connsiteX4" fmla="*/ 3718692 w 3718692"/>
              <a:gd name="connsiteY4" fmla="*/ 2791326 h 2791326"/>
              <a:gd name="connsiteX5" fmla="*/ 1777597 w 3718692"/>
              <a:gd name="connsiteY5" fmla="*/ 2037347 h 2791326"/>
              <a:gd name="connsiteX6" fmla="*/ 47432 w 3718692"/>
              <a:gd name="connsiteY6" fmla="*/ 70252 h 2791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692" h="2791326">
                <a:moveTo>
                  <a:pt x="0" y="0"/>
                </a:moveTo>
                <a:lnTo>
                  <a:pt x="3226728" y="0"/>
                </a:lnTo>
                <a:lnTo>
                  <a:pt x="3226401" y="5013"/>
                </a:lnTo>
                <a:cubicBezTo>
                  <a:pt x="3188635" y="438484"/>
                  <a:pt x="3122461" y="899695"/>
                  <a:pt x="3173261" y="1219200"/>
                </a:cubicBezTo>
                <a:cubicBezTo>
                  <a:pt x="3274861" y="1858211"/>
                  <a:pt x="3614419" y="2446421"/>
                  <a:pt x="3718692" y="2791326"/>
                </a:cubicBezTo>
                <a:cubicBezTo>
                  <a:pt x="3357744" y="2783305"/>
                  <a:pt x="2462060" y="2622884"/>
                  <a:pt x="1777597" y="2037347"/>
                </a:cubicBezTo>
                <a:cubicBezTo>
                  <a:pt x="1307029" y="1634790"/>
                  <a:pt x="535692" y="769707"/>
                  <a:pt x="47432" y="702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>
            <a:off x="7118577" y="-1"/>
            <a:ext cx="700375" cy="2534652"/>
          </a:xfrm>
          <a:custGeom>
            <a:avLst/>
            <a:gdLst>
              <a:gd name="connsiteX0" fmla="*/ 199 w 700375"/>
              <a:gd name="connsiteY0" fmla="*/ 0 h 2534652"/>
              <a:gd name="connsiteX1" fmla="*/ 700375 w 700375"/>
              <a:gd name="connsiteY1" fmla="*/ 0 h 2534652"/>
              <a:gd name="connsiteX2" fmla="*/ 680364 w 700375"/>
              <a:gd name="connsiteY2" fmla="*/ 62300 h 2534652"/>
              <a:gd name="connsiteX3" fmla="*/ 485603 w 700375"/>
              <a:gd name="connsiteY3" fmla="*/ 813522 h 2534652"/>
              <a:gd name="connsiteX4" fmla="*/ 437476 w 700375"/>
              <a:gd name="connsiteY4" fmla="*/ 2530028 h 2534652"/>
              <a:gd name="connsiteX5" fmla="*/ 36424 w 700375"/>
              <a:gd name="connsiteY5" fmla="*/ 1214575 h 2534652"/>
              <a:gd name="connsiteX6" fmla="*/ 0 w 700375"/>
              <a:gd name="connsiteY6" fmla="*/ 67721 h 25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375" h="2534652">
                <a:moveTo>
                  <a:pt x="199" y="0"/>
                </a:moveTo>
                <a:lnTo>
                  <a:pt x="700375" y="0"/>
                </a:lnTo>
                <a:lnTo>
                  <a:pt x="680364" y="62300"/>
                </a:lnTo>
                <a:cubicBezTo>
                  <a:pt x="596269" y="325115"/>
                  <a:pt x="516685" y="587930"/>
                  <a:pt x="485603" y="813522"/>
                </a:cubicBezTo>
                <a:cubicBezTo>
                  <a:pt x="402719" y="1415101"/>
                  <a:pt x="512339" y="2463186"/>
                  <a:pt x="437476" y="2530028"/>
                </a:cubicBezTo>
                <a:cubicBezTo>
                  <a:pt x="362613" y="2596870"/>
                  <a:pt x="87224" y="1928449"/>
                  <a:pt x="36424" y="1214575"/>
                </a:cubicBezTo>
                <a:cubicBezTo>
                  <a:pt x="17374" y="946872"/>
                  <a:pt x="2836" y="518623"/>
                  <a:pt x="0" y="677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7985085" y="1"/>
            <a:ext cx="4206917" cy="2534651"/>
          </a:xfrm>
          <a:custGeom>
            <a:avLst/>
            <a:gdLst>
              <a:gd name="connsiteX0" fmla="*/ 416581 w 4206917"/>
              <a:gd name="connsiteY0" fmla="*/ 0 h 2534651"/>
              <a:gd name="connsiteX1" fmla="*/ 4206917 w 4206917"/>
              <a:gd name="connsiteY1" fmla="*/ 0 h 2534651"/>
              <a:gd name="connsiteX2" fmla="*/ 4206917 w 4206917"/>
              <a:gd name="connsiteY2" fmla="*/ 2014007 h 2534651"/>
              <a:gd name="connsiteX3" fmla="*/ 3947233 w 4206917"/>
              <a:gd name="connsiteY3" fmla="*/ 2071436 h 2534651"/>
              <a:gd name="connsiteX4" fmla="*/ 2634788 w 4206917"/>
              <a:gd name="connsiteY4" fmla="*/ 2261936 h 2534651"/>
              <a:gd name="connsiteX5" fmla="*/ 3883 w 4206917"/>
              <a:gd name="connsiteY5" fmla="*/ 2534651 h 2534651"/>
              <a:gd name="connsiteX6" fmla="*/ 385364 w 4206917"/>
              <a:gd name="connsiteY6" fmla="*/ 69608 h 253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6917" h="2534651">
                <a:moveTo>
                  <a:pt x="416581" y="0"/>
                </a:moveTo>
                <a:lnTo>
                  <a:pt x="4206917" y="0"/>
                </a:lnTo>
                <a:lnTo>
                  <a:pt x="4206917" y="2014007"/>
                </a:lnTo>
                <a:lnTo>
                  <a:pt x="3947233" y="2071436"/>
                </a:lnTo>
                <a:cubicBezTo>
                  <a:pt x="3523788" y="2149642"/>
                  <a:pt x="3045199" y="2187073"/>
                  <a:pt x="2634788" y="2261936"/>
                </a:cubicBezTo>
                <a:cubicBezTo>
                  <a:pt x="1813967" y="2411662"/>
                  <a:pt x="741819" y="2294019"/>
                  <a:pt x="3883" y="2534651"/>
                </a:cubicBezTo>
                <a:cubicBezTo>
                  <a:pt x="-22185" y="1987214"/>
                  <a:pt x="80596" y="818480"/>
                  <a:pt x="385364" y="6960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7" name="任意形状 26"/>
          <p:cNvSpPr/>
          <p:nvPr userDrawn="1"/>
        </p:nvSpPr>
        <p:spPr>
          <a:xfrm>
            <a:off x="8037095" y="2565911"/>
            <a:ext cx="4154905" cy="2044209"/>
          </a:xfrm>
          <a:custGeom>
            <a:avLst/>
            <a:gdLst>
              <a:gd name="connsiteX0" fmla="*/ 4026568 w 4154905"/>
              <a:gd name="connsiteY0" fmla="*/ 827 h 2044209"/>
              <a:gd name="connsiteX1" fmla="*/ 4154905 w 4154905"/>
              <a:gd name="connsiteY1" fmla="*/ 7296 h 2044209"/>
              <a:gd name="connsiteX2" fmla="*/ 4154905 w 4154905"/>
              <a:gd name="connsiteY2" fmla="*/ 1783390 h 2044209"/>
              <a:gd name="connsiteX3" fmla="*/ 4090737 w 4154905"/>
              <a:gd name="connsiteY3" fmla="*/ 1813585 h 2044209"/>
              <a:gd name="connsiteX4" fmla="*/ 2197768 w 4154905"/>
              <a:gd name="connsiteY4" fmla="*/ 1909837 h 2044209"/>
              <a:gd name="connsiteX5" fmla="*/ 0 w 4154905"/>
              <a:gd name="connsiteY5" fmla="*/ 417922 h 2044209"/>
              <a:gd name="connsiteX6" fmla="*/ 2005263 w 4154905"/>
              <a:gd name="connsiteY6" fmla="*/ 273543 h 2044209"/>
              <a:gd name="connsiteX7" fmla="*/ 4026568 w 4154905"/>
              <a:gd name="connsiteY7" fmla="*/ 827 h 20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905" h="2044209">
                <a:moveTo>
                  <a:pt x="4026568" y="827"/>
                </a:moveTo>
                <a:lnTo>
                  <a:pt x="4154905" y="7296"/>
                </a:lnTo>
                <a:lnTo>
                  <a:pt x="4154905" y="1783390"/>
                </a:lnTo>
                <a:lnTo>
                  <a:pt x="4090737" y="1813585"/>
                </a:lnTo>
                <a:cubicBezTo>
                  <a:pt x="3539958" y="2048869"/>
                  <a:pt x="2879557" y="2142447"/>
                  <a:pt x="2197768" y="1909837"/>
                </a:cubicBezTo>
                <a:cubicBezTo>
                  <a:pt x="1515979" y="1677227"/>
                  <a:pt x="176463" y="722723"/>
                  <a:pt x="0" y="417922"/>
                </a:cubicBezTo>
                <a:cubicBezTo>
                  <a:pt x="481263" y="417921"/>
                  <a:pt x="1334168" y="343059"/>
                  <a:pt x="2005263" y="273543"/>
                </a:cubicBezTo>
                <a:cubicBezTo>
                  <a:pt x="2486526" y="206701"/>
                  <a:pt x="3307347" y="-15215"/>
                  <a:pt x="4026568" y="82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" name="任意形状 28"/>
          <p:cNvSpPr/>
          <p:nvPr userDrawn="1"/>
        </p:nvSpPr>
        <p:spPr>
          <a:xfrm>
            <a:off x="7766064" y="3276796"/>
            <a:ext cx="4425936" cy="3581205"/>
          </a:xfrm>
          <a:custGeom>
            <a:avLst/>
            <a:gdLst>
              <a:gd name="connsiteX0" fmla="*/ 0 w 4425936"/>
              <a:gd name="connsiteY0" fmla="*/ 0 h 3581205"/>
              <a:gd name="connsiteX1" fmla="*/ 2565040 w 4425936"/>
              <a:gd name="connsiteY1" fmla="*/ 1853042 h 3581205"/>
              <a:gd name="connsiteX2" fmla="*/ 4085264 w 4425936"/>
              <a:gd name="connsiteY2" fmla="*/ 1693713 h 3581205"/>
              <a:gd name="connsiteX3" fmla="*/ 4425936 w 4425936"/>
              <a:gd name="connsiteY3" fmla="*/ 1602364 h 3581205"/>
              <a:gd name="connsiteX4" fmla="*/ 4425936 w 4425936"/>
              <a:gd name="connsiteY4" fmla="*/ 3581205 h 3581205"/>
              <a:gd name="connsiteX5" fmla="*/ 1627818 w 4425936"/>
              <a:gd name="connsiteY5" fmla="*/ 3581205 h 3581205"/>
              <a:gd name="connsiteX6" fmla="*/ 1593563 w 4425936"/>
              <a:gd name="connsiteY6" fmla="*/ 3520244 h 3581205"/>
              <a:gd name="connsiteX7" fmla="*/ 0 w 4425936"/>
              <a:gd name="connsiteY7" fmla="*/ 0 h 358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5936" h="3581205">
                <a:moveTo>
                  <a:pt x="0" y="0"/>
                </a:moveTo>
                <a:cubicBezTo>
                  <a:pt x="589739" y="494430"/>
                  <a:pt x="1659571" y="1594929"/>
                  <a:pt x="2565040" y="1853042"/>
                </a:cubicBezTo>
                <a:cubicBezTo>
                  <a:pt x="3017774" y="1982099"/>
                  <a:pt x="3565909" y="1836715"/>
                  <a:pt x="4085264" y="1693713"/>
                </a:cubicBezTo>
                <a:lnTo>
                  <a:pt x="4425936" y="1602364"/>
                </a:lnTo>
                <a:lnTo>
                  <a:pt x="4425936" y="3581205"/>
                </a:lnTo>
                <a:lnTo>
                  <a:pt x="1627818" y="3581205"/>
                </a:lnTo>
                <a:lnTo>
                  <a:pt x="1593563" y="3520244"/>
                </a:lnTo>
                <a:cubicBezTo>
                  <a:pt x="860194" y="2190067"/>
                  <a:pt x="203813" y="50938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 userDrawn="1"/>
        </p:nvSpPr>
        <p:spPr>
          <a:xfrm>
            <a:off x="-1" y="3545305"/>
            <a:ext cx="12192001" cy="33126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4481987" y="896554"/>
            <a:ext cx="3228027" cy="26487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99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2219525" y="3841312"/>
            <a:ext cx="7752947" cy="59054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12"/>
          <p:cNvSpPr/>
          <p:nvPr userDrawn="1"/>
        </p:nvSpPr>
        <p:spPr>
          <a:xfrm>
            <a:off x="1" y="0"/>
            <a:ext cx="2486683" cy="4106992"/>
          </a:xfrm>
          <a:custGeom>
            <a:avLst/>
            <a:gdLst>
              <a:gd name="connsiteX0" fmla="*/ 0 w 2486683"/>
              <a:gd name="connsiteY0" fmla="*/ 0 h 4106992"/>
              <a:gd name="connsiteX1" fmla="*/ 300639 w 2486683"/>
              <a:gd name="connsiteY1" fmla="*/ 0 h 4106992"/>
              <a:gd name="connsiteX2" fmla="*/ 351924 w 2486683"/>
              <a:gd name="connsiteY2" fmla="*/ 75072 h 4106992"/>
              <a:gd name="connsiteX3" fmla="*/ 1780674 w 2486683"/>
              <a:gd name="connsiteY3" fmla="*/ 2133600 h 4106992"/>
              <a:gd name="connsiteX4" fmla="*/ 2486526 w 2486683"/>
              <a:gd name="connsiteY4" fmla="*/ 2791326 h 4106992"/>
              <a:gd name="connsiteX5" fmla="*/ 1732547 w 2486683"/>
              <a:gd name="connsiteY5" fmla="*/ 3689684 h 4106992"/>
              <a:gd name="connsiteX6" fmla="*/ 208547 w 2486683"/>
              <a:gd name="connsiteY6" fmla="*/ 4010526 h 4106992"/>
              <a:gd name="connsiteX7" fmla="*/ 8397 w 2486683"/>
              <a:gd name="connsiteY7" fmla="*/ 4099760 h 4106992"/>
              <a:gd name="connsiteX8" fmla="*/ 0 w 2486683"/>
              <a:gd name="connsiteY8" fmla="*/ 4106992 h 410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6683" h="4106992">
                <a:moveTo>
                  <a:pt x="0" y="0"/>
                </a:moveTo>
                <a:lnTo>
                  <a:pt x="300639" y="0"/>
                </a:lnTo>
                <a:lnTo>
                  <a:pt x="351924" y="75072"/>
                </a:lnTo>
                <a:cubicBezTo>
                  <a:pt x="799599" y="731921"/>
                  <a:pt x="1469858" y="1730543"/>
                  <a:pt x="1780674" y="2133600"/>
                </a:cubicBezTo>
                <a:cubicBezTo>
                  <a:pt x="2195095" y="2671010"/>
                  <a:pt x="2494547" y="2531979"/>
                  <a:pt x="2486526" y="2791326"/>
                </a:cubicBezTo>
                <a:cubicBezTo>
                  <a:pt x="2478505" y="3050673"/>
                  <a:pt x="2112210" y="3486484"/>
                  <a:pt x="1732547" y="3689684"/>
                </a:cubicBezTo>
                <a:cubicBezTo>
                  <a:pt x="1352884" y="3892884"/>
                  <a:pt x="540084" y="3959726"/>
                  <a:pt x="208547" y="4010526"/>
                </a:cubicBezTo>
                <a:cubicBezTo>
                  <a:pt x="125663" y="4023226"/>
                  <a:pt x="60659" y="4059822"/>
                  <a:pt x="8397" y="4099760"/>
                </a:cubicBezTo>
                <a:lnTo>
                  <a:pt x="0" y="41069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 userDrawn="1"/>
        </p:nvSpPr>
        <p:spPr>
          <a:xfrm>
            <a:off x="0" y="3249297"/>
            <a:ext cx="2929358" cy="3608703"/>
          </a:xfrm>
          <a:custGeom>
            <a:avLst/>
            <a:gdLst>
              <a:gd name="connsiteX0" fmla="*/ 2879629 w 2929358"/>
              <a:gd name="connsiteY0" fmla="*/ 175 h 3608703"/>
              <a:gd name="connsiteX1" fmla="*/ 2903621 w 2929358"/>
              <a:gd name="connsiteY1" fmla="*/ 7250 h 3608703"/>
              <a:gd name="connsiteX2" fmla="*/ 2486526 w 2929358"/>
              <a:gd name="connsiteY2" fmla="*/ 1531250 h 3608703"/>
              <a:gd name="connsiteX3" fmla="*/ 1219200 w 2929358"/>
              <a:gd name="connsiteY3" fmla="*/ 3199629 h 3608703"/>
              <a:gd name="connsiteX4" fmla="*/ 856498 w 2929358"/>
              <a:gd name="connsiteY4" fmla="*/ 3545788 h 3608703"/>
              <a:gd name="connsiteX5" fmla="*/ 783857 w 2929358"/>
              <a:gd name="connsiteY5" fmla="*/ 3608703 h 3608703"/>
              <a:gd name="connsiteX6" fmla="*/ 0 w 2929358"/>
              <a:gd name="connsiteY6" fmla="*/ 3608703 h 3608703"/>
              <a:gd name="connsiteX7" fmla="*/ 0 w 2929358"/>
              <a:gd name="connsiteY7" fmla="*/ 1591065 h 3608703"/>
              <a:gd name="connsiteX8" fmla="*/ 68633 w 2929358"/>
              <a:gd name="connsiteY8" fmla="*/ 1543893 h 3608703"/>
              <a:gd name="connsiteX9" fmla="*/ 1844842 w 2929358"/>
              <a:gd name="connsiteY9" fmla="*/ 985819 h 3608703"/>
              <a:gd name="connsiteX10" fmla="*/ 2879629 w 2929358"/>
              <a:gd name="connsiteY10" fmla="*/ 175 h 360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9358" h="3608703">
                <a:moveTo>
                  <a:pt x="2879629" y="175"/>
                </a:moveTo>
                <a:cubicBezTo>
                  <a:pt x="2888916" y="-677"/>
                  <a:pt x="2896937" y="1569"/>
                  <a:pt x="2903621" y="7250"/>
                </a:cubicBezTo>
                <a:cubicBezTo>
                  <a:pt x="3010568" y="98155"/>
                  <a:pt x="2767263" y="999187"/>
                  <a:pt x="2486526" y="1531250"/>
                </a:cubicBezTo>
                <a:cubicBezTo>
                  <a:pt x="2205789" y="2063313"/>
                  <a:pt x="1657684" y="2750450"/>
                  <a:pt x="1219200" y="3199629"/>
                </a:cubicBezTo>
                <a:cubicBezTo>
                  <a:pt x="1109579" y="3311924"/>
                  <a:pt x="985253" y="3430569"/>
                  <a:pt x="856498" y="3545788"/>
                </a:cubicBezTo>
                <a:lnTo>
                  <a:pt x="783857" y="3608703"/>
                </a:lnTo>
                <a:lnTo>
                  <a:pt x="0" y="3608703"/>
                </a:lnTo>
                <a:lnTo>
                  <a:pt x="0" y="1591065"/>
                </a:lnTo>
                <a:lnTo>
                  <a:pt x="68633" y="1543893"/>
                </a:lnTo>
                <a:cubicBezTo>
                  <a:pt x="520992" y="1272405"/>
                  <a:pt x="1405021" y="1231464"/>
                  <a:pt x="1844842" y="985819"/>
                </a:cubicBezTo>
                <a:cubicBezTo>
                  <a:pt x="2316079" y="722628"/>
                  <a:pt x="2740318" y="12953"/>
                  <a:pt x="2879629" y="1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>
            <a:off x="1573641" y="3545305"/>
            <a:ext cx="2199207" cy="3312695"/>
          </a:xfrm>
          <a:custGeom>
            <a:avLst/>
            <a:gdLst>
              <a:gd name="connsiteX0" fmla="*/ 1634780 w 2199207"/>
              <a:gd name="connsiteY0" fmla="*/ 0 h 3312695"/>
              <a:gd name="connsiteX1" fmla="*/ 2035833 w 2199207"/>
              <a:gd name="connsiteY1" fmla="*/ 1138990 h 3312695"/>
              <a:gd name="connsiteX2" fmla="*/ 2051875 w 2199207"/>
              <a:gd name="connsiteY2" fmla="*/ 2951748 h 3312695"/>
              <a:gd name="connsiteX3" fmla="*/ 2186980 w 2199207"/>
              <a:gd name="connsiteY3" fmla="*/ 3293896 h 3312695"/>
              <a:gd name="connsiteX4" fmla="*/ 2199207 w 2199207"/>
              <a:gd name="connsiteY4" fmla="*/ 3312695 h 3312695"/>
              <a:gd name="connsiteX5" fmla="*/ 0 w 2199207"/>
              <a:gd name="connsiteY5" fmla="*/ 3312695 h 3312695"/>
              <a:gd name="connsiteX6" fmla="*/ 76565 w 2199207"/>
              <a:gd name="connsiteY6" fmla="*/ 3178468 h 3312695"/>
              <a:gd name="connsiteX7" fmla="*/ 1410189 w 2199207"/>
              <a:gd name="connsiteY7" fmla="*/ 1219201 h 331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9207" h="3312695">
                <a:moveTo>
                  <a:pt x="1634780" y="0"/>
                </a:moveTo>
                <a:cubicBezTo>
                  <a:pt x="1835306" y="569495"/>
                  <a:pt x="1966317" y="647032"/>
                  <a:pt x="2035833" y="1138990"/>
                </a:cubicBezTo>
                <a:cubicBezTo>
                  <a:pt x="2105349" y="1630948"/>
                  <a:pt x="1963644" y="2457117"/>
                  <a:pt x="2051875" y="2951748"/>
                </a:cubicBezTo>
                <a:cubicBezTo>
                  <a:pt x="2073933" y="3075406"/>
                  <a:pt x="2124900" y="3188536"/>
                  <a:pt x="2186980" y="3293896"/>
                </a:cubicBezTo>
                <a:lnTo>
                  <a:pt x="2199207" y="3312695"/>
                </a:lnTo>
                <a:lnTo>
                  <a:pt x="0" y="3312695"/>
                </a:lnTo>
                <a:lnTo>
                  <a:pt x="76565" y="3178468"/>
                </a:lnTo>
                <a:cubicBezTo>
                  <a:pt x="523362" y="2438902"/>
                  <a:pt x="1366073" y="1495928"/>
                  <a:pt x="1410189" y="12192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>
            <a:off x="1042737" y="-5822"/>
            <a:ext cx="7728913" cy="6863822"/>
          </a:xfrm>
          <a:custGeom>
            <a:avLst/>
            <a:gdLst>
              <a:gd name="connsiteX0" fmla="*/ 0 w 7728913"/>
              <a:gd name="connsiteY0" fmla="*/ 0 h 6863822"/>
              <a:gd name="connsiteX1" fmla="*/ 1502592 w 7728913"/>
              <a:gd name="connsiteY1" fmla="*/ 0 h 6863822"/>
              <a:gd name="connsiteX2" fmla="*/ 1559030 w 7728913"/>
              <a:gd name="connsiteY2" fmla="*/ 104926 h 6863822"/>
              <a:gd name="connsiteX3" fmla="*/ 2630905 w 7728913"/>
              <a:gd name="connsiteY3" fmla="*/ 1593990 h 6863822"/>
              <a:gd name="connsiteX4" fmla="*/ 5710989 w 7728913"/>
              <a:gd name="connsiteY4" fmla="*/ 3631338 h 6863822"/>
              <a:gd name="connsiteX5" fmla="*/ 6849979 w 7728913"/>
              <a:gd name="connsiteY5" fmla="*/ 5588475 h 6863822"/>
              <a:gd name="connsiteX6" fmla="*/ 7660105 w 7728913"/>
              <a:gd name="connsiteY6" fmla="*/ 6761554 h 6863822"/>
              <a:gd name="connsiteX7" fmla="*/ 7728913 w 7728913"/>
              <a:gd name="connsiteY7" fmla="*/ 6863822 h 6863822"/>
              <a:gd name="connsiteX8" fmla="*/ 3768459 w 7728913"/>
              <a:gd name="connsiteY8" fmla="*/ 6863822 h 6863822"/>
              <a:gd name="connsiteX9" fmla="*/ 3676446 w 7728913"/>
              <a:gd name="connsiteY9" fmla="*/ 6778834 h 6863822"/>
              <a:gd name="connsiteX10" fmla="*/ 3416968 w 7728913"/>
              <a:gd name="connsiteY10" fmla="*/ 6486833 h 6863822"/>
              <a:gd name="connsiteX11" fmla="*/ 2775284 w 7728913"/>
              <a:gd name="connsiteY11" fmla="*/ 3583211 h 6863822"/>
              <a:gd name="connsiteX12" fmla="*/ 577516 w 7728913"/>
              <a:gd name="connsiteY12" fmla="*/ 872096 h 6863822"/>
              <a:gd name="connsiteX13" fmla="*/ 11029 w 7728913"/>
              <a:gd name="connsiteY13" fmla="*/ 20862 h 6863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28913" h="6863822">
                <a:moveTo>
                  <a:pt x="0" y="0"/>
                </a:moveTo>
                <a:lnTo>
                  <a:pt x="1502592" y="0"/>
                </a:lnTo>
                <a:lnTo>
                  <a:pt x="1559030" y="104926"/>
                </a:lnTo>
                <a:cubicBezTo>
                  <a:pt x="1811881" y="570470"/>
                  <a:pt x="2161340" y="1159516"/>
                  <a:pt x="2630905" y="1593990"/>
                </a:cubicBezTo>
                <a:cubicBezTo>
                  <a:pt x="3382210" y="2289148"/>
                  <a:pt x="5007810" y="2965591"/>
                  <a:pt x="5710989" y="3631338"/>
                </a:cubicBezTo>
                <a:cubicBezTo>
                  <a:pt x="6414168" y="4297085"/>
                  <a:pt x="6849979" y="5588475"/>
                  <a:pt x="6849979" y="5588475"/>
                </a:cubicBezTo>
                <a:cubicBezTo>
                  <a:pt x="7049169" y="5932044"/>
                  <a:pt x="7385384" y="6361838"/>
                  <a:pt x="7660105" y="6761554"/>
                </a:cubicBezTo>
                <a:lnTo>
                  <a:pt x="7728913" y="6863822"/>
                </a:lnTo>
                <a:lnTo>
                  <a:pt x="3768459" y="6863822"/>
                </a:lnTo>
                <a:lnTo>
                  <a:pt x="3676446" y="6778834"/>
                </a:lnTo>
                <a:cubicBezTo>
                  <a:pt x="3577724" y="6682138"/>
                  <a:pt x="3490160" y="6584423"/>
                  <a:pt x="3416968" y="6486833"/>
                </a:cubicBezTo>
                <a:cubicBezTo>
                  <a:pt x="2831431" y="5706117"/>
                  <a:pt x="3248526" y="4519000"/>
                  <a:pt x="2775284" y="3583211"/>
                </a:cubicBezTo>
                <a:cubicBezTo>
                  <a:pt x="2302042" y="2647422"/>
                  <a:pt x="1058779" y="1551212"/>
                  <a:pt x="577516" y="872096"/>
                </a:cubicBezTo>
                <a:cubicBezTo>
                  <a:pt x="336885" y="532538"/>
                  <a:pt x="137027" y="248459"/>
                  <a:pt x="11029" y="208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>
            <a:off x="3371919" y="0"/>
            <a:ext cx="3718692" cy="2791326"/>
          </a:xfrm>
          <a:custGeom>
            <a:avLst/>
            <a:gdLst>
              <a:gd name="connsiteX0" fmla="*/ 0 w 3718692"/>
              <a:gd name="connsiteY0" fmla="*/ 0 h 2791326"/>
              <a:gd name="connsiteX1" fmla="*/ 3226728 w 3718692"/>
              <a:gd name="connsiteY1" fmla="*/ 0 h 2791326"/>
              <a:gd name="connsiteX2" fmla="*/ 3226401 w 3718692"/>
              <a:gd name="connsiteY2" fmla="*/ 5013 h 2791326"/>
              <a:gd name="connsiteX3" fmla="*/ 3173261 w 3718692"/>
              <a:gd name="connsiteY3" fmla="*/ 1219200 h 2791326"/>
              <a:gd name="connsiteX4" fmla="*/ 3718692 w 3718692"/>
              <a:gd name="connsiteY4" fmla="*/ 2791326 h 2791326"/>
              <a:gd name="connsiteX5" fmla="*/ 1777597 w 3718692"/>
              <a:gd name="connsiteY5" fmla="*/ 2037347 h 2791326"/>
              <a:gd name="connsiteX6" fmla="*/ 47432 w 3718692"/>
              <a:gd name="connsiteY6" fmla="*/ 70252 h 2791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692" h="2791326">
                <a:moveTo>
                  <a:pt x="0" y="0"/>
                </a:moveTo>
                <a:lnTo>
                  <a:pt x="3226728" y="0"/>
                </a:lnTo>
                <a:lnTo>
                  <a:pt x="3226401" y="5013"/>
                </a:lnTo>
                <a:cubicBezTo>
                  <a:pt x="3188635" y="438484"/>
                  <a:pt x="3122461" y="899695"/>
                  <a:pt x="3173261" y="1219200"/>
                </a:cubicBezTo>
                <a:cubicBezTo>
                  <a:pt x="3274861" y="1858211"/>
                  <a:pt x="3614419" y="2446421"/>
                  <a:pt x="3718692" y="2791326"/>
                </a:cubicBezTo>
                <a:cubicBezTo>
                  <a:pt x="3357744" y="2783305"/>
                  <a:pt x="2462060" y="2622884"/>
                  <a:pt x="1777597" y="2037347"/>
                </a:cubicBezTo>
                <a:cubicBezTo>
                  <a:pt x="1307029" y="1634790"/>
                  <a:pt x="535692" y="769707"/>
                  <a:pt x="47432" y="702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>
            <a:off x="7118577" y="-1"/>
            <a:ext cx="700375" cy="2534652"/>
          </a:xfrm>
          <a:custGeom>
            <a:avLst/>
            <a:gdLst>
              <a:gd name="connsiteX0" fmla="*/ 199 w 700375"/>
              <a:gd name="connsiteY0" fmla="*/ 0 h 2534652"/>
              <a:gd name="connsiteX1" fmla="*/ 700375 w 700375"/>
              <a:gd name="connsiteY1" fmla="*/ 0 h 2534652"/>
              <a:gd name="connsiteX2" fmla="*/ 680364 w 700375"/>
              <a:gd name="connsiteY2" fmla="*/ 62300 h 2534652"/>
              <a:gd name="connsiteX3" fmla="*/ 485603 w 700375"/>
              <a:gd name="connsiteY3" fmla="*/ 813522 h 2534652"/>
              <a:gd name="connsiteX4" fmla="*/ 437476 w 700375"/>
              <a:gd name="connsiteY4" fmla="*/ 2530028 h 2534652"/>
              <a:gd name="connsiteX5" fmla="*/ 36424 w 700375"/>
              <a:gd name="connsiteY5" fmla="*/ 1214575 h 2534652"/>
              <a:gd name="connsiteX6" fmla="*/ 0 w 700375"/>
              <a:gd name="connsiteY6" fmla="*/ 67721 h 25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375" h="2534652">
                <a:moveTo>
                  <a:pt x="199" y="0"/>
                </a:moveTo>
                <a:lnTo>
                  <a:pt x="700375" y="0"/>
                </a:lnTo>
                <a:lnTo>
                  <a:pt x="680364" y="62300"/>
                </a:lnTo>
                <a:cubicBezTo>
                  <a:pt x="596269" y="325115"/>
                  <a:pt x="516685" y="587930"/>
                  <a:pt x="485603" y="813522"/>
                </a:cubicBezTo>
                <a:cubicBezTo>
                  <a:pt x="402719" y="1415101"/>
                  <a:pt x="512339" y="2463186"/>
                  <a:pt x="437476" y="2530028"/>
                </a:cubicBezTo>
                <a:cubicBezTo>
                  <a:pt x="362613" y="2596870"/>
                  <a:pt x="87224" y="1928449"/>
                  <a:pt x="36424" y="1214575"/>
                </a:cubicBezTo>
                <a:cubicBezTo>
                  <a:pt x="17374" y="946872"/>
                  <a:pt x="2836" y="518623"/>
                  <a:pt x="0" y="677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7985085" y="1"/>
            <a:ext cx="4206917" cy="2534651"/>
          </a:xfrm>
          <a:custGeom>
            <a:avLst/>
            <a:gdLst>
              <a:gd name="connsiteX0" fmla="*/ 416581 w 4206917"/>
              <a:gd name="connsiteY0" fmla="*/ 0 h 2534651"/>
              <a:gd name="connsiteX1" fmla="*/ 4206917 w 4206917"/>
              <a:gd name="connsiteY1" fmla="*/ 0 h 2534651"/>
              <a:gd name="connsiteX2" fmla="*/ 4206917 w 4206917"/>
              <a:gd name="connsiteY2" fmla="*/ 2014007 h 2534651"/>
              <a:gd name="connsiteX3" fmla="*/ 3947233 w 4206917"/>
              <a:gd name="connsiteY3" fmla="*/ 2071436 h 2534651"/>
              <a:gd name="connsiteX4" fmla="*/ 2634788 w 4206917"/>
              <a:gd name="connsiteY4" fmla="*/ 2261936 h 2534651"/>
              <a:gd name="connsiteX5" fmla="*/ 3883 w 4206917"/>
              <a:gd name="connsiteY5" fmla="*/ 2534651 h 2534651"/>
              <a:gd name="connsiteX6" fmla="*/ 385364 w 4206917"/>
              <a:gd name="connsiteY6" fmla="*/ 69608 h 253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6917" h="2534651">
                <a:moveTo>
                  <a:pt x="416581" y="0"/>
                </a:moveTo>
                <a:lnTo>
                  <a:pt x="4206917" y="0"/>
                </a:lnTo>
                <a:lnTo>
                  <a:pt x="4206917" y="2014007"/>
                </a:lnTo>
                <a:lnTo>
                  <a:pt x="3947233" y="2071436"/>
                </a:lnTo>
                <a:cubicBezTo>
                  <a:pt x="3523788" y="2149642"/>
                  <a:pt x="3045199" y="2187073"/>
                  <a:pt x="2634788" y="2261936"/>
                </a:cubicBezTo>
                <a:cubicBezTo>
                  <a:pt x="1813967" y="2411662"/>
                  <a:pt x="741819" y="2294019"/>
                  <a:pt x="3883" y="2534651"/>
                </a:cubicBezTo>
                <a:cubicBezTo>
                  <a:pt x="-22185" y="1987214"/>
                  <a:pt x="80596" y="818480"/>
                  <a:pt x="385364" y="6960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7" name="任意形状 26"/>
          <p:cNvSpPr/>
          <p:nvPr userDrawn="1"/>
        </p:nvSpPr>
        <p:spPr>
          <a:xfrm>
            <a:off x="8037095" y="2565911"/>
            <a:ext cx="4154905" cy="2044209"/>
          </a:xfrm>
          <a:custGeom>
            <a:avLst/>
            <a:gdLst>
              <a:gd name="connsiteX0" fmla="*/ 4026568 w 4154905"/>
              <a:gd name="connsiteY0" fmla="*/ 827 h 2044209"/>
              <a:gd name="connsiteX1" fmla="*/ 4154905 w 4154905"/>
              <a:gd name="connsiteY1" fmla="*/ 7296 h 2044209"/>
              <a:gd name="connsiteX2" fmla="*/ 4154905 w 4154905"/>
              <a:gd name="connsiteY2" fmla="*/ 1783390 h 2044209"/>
              <a:gd name="connsiteX3" fmla="*/ 4090737 w 4154905"/>
              <a:gd name="connsiteY3" fmla="*/ 1813585 h 2044209"/>
              <a:gd name="connsiteX4" fmla="*/ 2197768 w 4154905"/>
              <a:gd name="connsiteY4" fmla="*/ 1909837 h 2044209"/>
              <a:gd name="connsiteX5" fmla="*/ 0 w 4154905"/>
              <a:gd name="connsiteY5" fmla="*/ 417922 h 2044209"/>
              <a:gd name="connsiteX6" fmla="*/ 2005263 w 4154905"/>
              <a:gd name="connsiteY6" fmla="*/ 273543 h 2044209"/>
              <a:gd name="connsiteX7" fmla="*/ 4026568 w 4154905"/>
              <a:gd name="connsiteY7" fmla="*/ 827 h 20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905" h="2044209">
                <a:moveTo>
                  <a:pt x="4026568" y="827"/>
                </a:moveTo>
                <a:lnTo>
                  <a:pt x="4154905" y="7296"/>
                </a:lnTo>
                <a:lnTo>
                  <a:pt x="4154905" y="1783390"/>
                </a:lnTo>
                <a:lnTo>
                  <a:pt x="4090737" y="1813585"/>
                </a:lnTo>
                <a:cubicBezTo>
                  <a:pt x="3539958" y="2048869"/>
                  <a:pt x="2879557" y="2142447"/>
                  <a:pt x="2197768" y="1909837"/>
                </a:cubicBezTo>
                <a:cubicBezTo>
                  <a:pt x="1515979" y="1677227"/>
                  <a:pt x="176463" y="722723"/>
                  <a:pt x="0" y="417922"/>
                </a:cubicBezTo>
                <a:cubicBezTo>
                  <a:pt x="481263" y="417921"/>
                  <a:pt x="1334168" y="343059"/>
                  <a:pt x="2005263" y="273543"/>
                </a:cubicBezTo>
                <a:cubicBezTo>
                  <a:pt x="2486526" y="206701"/>
                  <a:pt x="3307347" y="-15215"/>
                  <a:pt x="4026568" y="82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" name="任意形状 28"/>
          <p:cNvSpPr/>
          <p:nvPr userDrawn="1"/>
        </p:nvSpPr>
        <p:spPr>
          <a:xfrm>
            <a:off x="7766064" y="3276796"/>
            <a:ext cx="4425936" cy="3581205"/>
          </a:xfrm>
          <a:custGeom>
            <a:avLst/>
            <a:gdLst>
              <a:gd name="connsiteX0" fmla="*/ 0 w 4425936"/>
              <a:gd name="connsiteY0" fmla="*/ 0 h 3581205"/>
              <a:gd name="connsiteX1" fmla="*/ 2565040 w 4425936"/>
              <a:gd name="connsiteY1" fmla="*/ 1853042 h 3581205"/>
              <a:gd name="connsiteX2" fmla="*/ 4085264 w 4425936"/>
              <a:gd name="connsiteY2" fmla="*/ 1693713 h 3581205"/>
              <a:gd name="connsiteX3" fmla="*/ 4425936 w 4425936"/>
              <a:gd name="connsiteY3" fmla="*/ 1602364 h 3581205"/>
              <a:gd name="connsiteX4" fmla="*/ 4425936 w 4425936"/>
              <a:gd name="connsiteY4" fmla="*/ 3581205 h 3581205"/>
              <a:gd name="connsiteX5" fmla="*/ 1627818 w 4425936"/>
              <a:gd name="connsiteY5" fmla="*/ 3581205 h 3581205"/>
              <a:gd name="connsiteX6" fmla="*/ 1593563 w 4425936"/>
              <a:gd name="connsiteY6" fmla="*/ 3520244 h 3581205"/>
              <a:gd name="connsiteX7" fmla="*/ 0 w 4425936"/>
              <a:gd name="connsiteY7" fmla="*/ 0 h 358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5936" h="3581205">
                <a:moveTo>
                  <a:pt x="0" y="0"/>
                </a:moveTo>
                <a:cubicBezTo>
                  <a:pt x="589739" y="494430"/>
                  <a:pt x="1659571" y="1594929"/>
                  <a:pt x="2565040" y="1853042"/>
                </a:cubicBezTo>
                <a:cubicBezTo>
                  <a:pt x="3017774" y="1982099"/>
                  <a:pt x="3565909" y="1836715"/>
                  <a:pt x="4085264" y="1693713"/>
                </a:cubicBezTo>
                <a:lnTo>
                  <a:pt x="4425936" y="1602364"/>
                </a:lnTo>
                <a:lnTo>
                  <a:pt x="4425936" y="3581205"/>
                </a:lnTo>
                <a:lnTo>
                  <a:pt x="1627818" y="3581205"/>
                </a:lnTo>
                <a:lnTo>
                  <a:pt x="1593563" y="3520244"/>
                </a:lnTo>
                <a:cubicBezTo>
                  <a:pt x="860194" y="2190067"/>
                  <a:pt x="203813" y="50938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 userDrawn="1"/>
        </p:nvSpPr>
        <p:spPr>
          <a:xfrm>
            <a:off x="324648" y="786062"/>
            <a:ext cx="11542704" cy="5758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284148" y="97757"/>
            <a:ext cx="775294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12"/>
          <p:cNvSpPr/>
          <p:nvPr userDrawn="1"/>
        </p:nvSpPr>
        <p:spPr>
          <a:xfrm>
            <a:off x="1" y="0"/>
            <a:ext cx="2486683" cy="4106992"/>
          </a:xfrm>
          <a:custGeom>
            <a:avLst/>
            <a:gdLst>
              <a:gd name="connsiteX0" fmla="*/ 0 w 2486683"/>
              <a:gd name="connsiteY0" fmla="*/ 0 h 4106992"/>
              <a:gd name="connsiteX1" fmla="*/ 300639 w 2486683"/>
              <a:gd name="connsiteY1" fmla="*/ 0 h 4106992"/>
              <a:gd name="connsiteX2" fmla="*/ 351924 w 2486683"/>
              <a:gd name="connsiteY2" fmla="*/ 75072 h 4106992"/>
              <a:gd name="connsiteX3" fmla="*/ 1780674 w 2486683"/>
              <a:gd name="connsiteY3" fmla="*/ 2133600 h 4106992"/>
              <a:gd name="connsiteX4" fmla="*/ 2486526 w 2486683"/>
              <a:gd name="connsiteY4" fmla="*/ 2791326 h 4106992"/>
              <a:gd name="connsiteX5" fmla="*/ 1732547 w 2486683"/>
              <a:gd name="connsiteY5" fmla="*/ 3689684 h 4106992"/>
              <a:gd name="connsiteX6" fmla="*/ 208547 w 2486683"/>
              <a:gd name="connsiteY6" fmla="*/ 4010526 h 4106992"/>
              <a:gd name="connsiteX7" fmla="*/ 8397 w 2486683"/>
              <a:gd name="connsiteY7" fmla="*/ 4099760 h 4106992"/>
              <a:gd name="connsiteX8" fmla="*/ 0 w 2486683"/>
              <a:gd name="connsiteY8" fmla="*/ 4106992 h 410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6683" h="4106992">
                <a:moveTo>
                  <a:pt x="0" y="0"/>
                </a:moveTo>
                <a:lnTo>
                  <a:pt x="300639" y="0"/>
                </a:lnTo>
                <a:lnTo>
                  <a:pt x="351924" y="75072"/>
                </a:lnTo>
                <a:cubicBezTo>
                  <a:pt x="799599" y="731921"/>
                  <a:pt x="1469858" y="1730543"/>
                  <a:pt x="1780674" y="2133600"/>
                </a:cubicBezTo>
                <a:cubicBezTo>
                  <a:pt x="2195095" y="2671010"/>
                  <a:pt x="2494547" y="2531979"/>
                  <a:pt x="2486526" y="2791326"/>
                </a:cubicBezTo>
                <a:cubicBezTo>
                  <a:pt x="2478505" y="3050673"/>
                  <a:pt x="2112210" y="3486484"/>
                  <a:pt x="1732547" y="3689684"/>
                </a:cubicBezTo>
                <a:cubicBezTo>
                  <a:pt x="1352884" y="3892884"/>
                  <a:pt x="540084" y="3959726"/>
                  <a:pt x="208547" y="4010526"/>
                </a:cubicBezTo>
                <a:cubicBezTo>
                  <a:pt x="125663" y="4023226"/>
                  <a:pt x="60659" y="4059822"/>
                  <a:pt x="8397" y="4099760"/>
                </a:cubicBezTo>
                <a:lnTo>
                  <a:pt x="0" y="41069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 userDrawn="1"/>
        </p:nvSpPr>
        <p:spPr>
          <a:xfrm>
            <a:off x="0" y="3249297"/>
            <a:ext cx="2929358" cy="3608703"/>
          </a:xfrm>
          <a:custGeom>
            <a:avLst/>
            <a:gdLst>
              <a:gd name="connsiteX0" fmla="*/ 2879629 w 2929358"/>
              <a:gd name="connsiteY0" fmla="*/ 175 h 3608703"/>
              <a:gd name="connsiteX1" fmla="*/ 2903621 w 2929358"/>
              <a:gd name="connsiteY1" fmla="*/ 7250 h 3608703"/>
              <a:gd name="connsiteX2" fmla="*/ 2486526 w 2929358"/>
              <a:gd name="connsiteY2" fmla="*/ 1531250 h 3608703"/>
              <a:gd name="connsiteX3" fmla="*/ 1219200 w 2929358"/>
              <a:gd name="connsiteY3" fmla="*/ 3199629 h 3608703"/>
              <a:gd name="connsiteX4" fmla="*/ 856498 w 2929358"/>
              <a:gd name="connsiteY4" fmla="*/ 3545788 h 3608703"/>
              <a:gd name="connsiteX5" fmla="*/ 783857 w 2929358"/>
              <a:gd name="connsiteY5" fmla="*/ 3608703 h 3608703"/>
              <a:gd name="connsiteX6" fmla="*/ 0 w 2929358"/>
              <a:gd name="connsiteY6" fmla="*/ 3608703 h 3608703"/>
              <a:gd name="connsiteX7" fmla="*/ 0 w 2929358"/>
              <a:gd name="connsiteY7" fmla="*/ 1591065 h 3608703"/>
              <a:gd name="connsiteX8" fmla="*/ 68633 w 2929358"/>
              <a:gd name="connsiteY8" fmla="*/ 1543893 h 3608703"/>
              <a:gd name="connsiteX9" fmla="*/ 1844842 w 2929358"/>
              <a:gd name="connsiteY9" fmla="*/ 985819 h 3608703"/>
              <a:gd name="connsiteX10" fmla="*/ 2879629 w 2929358"/>
              <a:gd name="connsiteY10" fmla="*/ 175 h 360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9358" h="3608703">
                <a:moveTo>
                  <a:pt x="2879629" y="175"/>
                </a:moveTo>
                <a:cubicBezTo>
                  <a:pt x="2888916" y="-677"/>
                  <a:pt x="2896937" y="1569"/>
                  <a:pt x="2903621" y="7250"/>
                </a:cubicBezTo>
                <a:cubicBezTo>
                  <a:pt x="3010568" y="98155"/>
                  <a:pt x="2767263" y="999187"/>
                  <a:pt x="2486526" y="1531250"/>
                </a:cubicBezTo>
                <a:cubicBezTo>
                  <a:pt x="2205789" y="2063313"/>
                  <a:pt x="1657684" y="2750450"/>
                  <a:pt x="1219200" y="3199629"/>
                </a:cubicBezTo>
                <a:cubicBezTo>
                  <a:pt x="1109579" y="3311924"/>
                  <a:pt x="985253" y="3430569"/>
                  <a:pt x="856498" y="3545788"/>
                </a:cubicBezTo>
                <a:lnTo>
                  <a:pt x="783857" y="3608703"/>
                </a:lnTo>
                <a:lnTo>
                  <a:pt x="0" y="3608703"/>
                </a:lnTo>
                <a:lnTo>
                  <a:pt x="0" y="1591065"/>
                </a:lnTo>
                <a:lnTo>
                  <a:pt x="68633" y="1543893"/>
                </a:lnTo>
                <a:cubicBezTo>
                  <a:pt x="520992" y="1272405"/>
                  <a:pt x="1405021" y="1231464"/>
                  <a:pt x="1844842" y="985819"/>
                </a:cubicBezTo>
                <a:cubicBezTo>
                  <a:pt x="2316079" y="722628"/>
                  <a:pt x="2740318" y="12953"/>
                  <a:pt x="2879629" y="1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>
            <a:off x="1573641" y="3545305"/>
            <a:ext cx="2199207" cy="3312695"/>
          </a:xfrm>
          <a:custGeom>
            <a:avLst/>
            <a:gdLst>
              <a:gd name="connsiteX0" fmla="*/ 1634780 w 2199207"/>
              <a:gd name="connsiteY0" fmla="*/ 0 h 3312695"/>
              <a:gd name="connsiteX1" fmla="*/ 2035833 w 2199207"/>
              <a:gd name="connsiteY1" fmla="*/ 1138990 h 3312695"/>
              <a:gd name="connsiteX2" fmla="*/ 2051875 w 2199207"/>
              <a:gd name="connsiteY2" fmla="*/ 2951748 h 3312695"/>
              <a:gd name="connsiteX3" fmla="*/ 2186980 w 2199207"/>
              <a:gd name="connsiteY3" fmla="*/ 3293896 h 3312695"/>
              <a:gd name="connsiteX4" fmla="*/ 2199207 w 2199207"/>
              <a:gd name="connsiteY4" fmla="*/ 3312695 h 3312695"/>
              <a:gd name="connsiteX5" fmla="*/ 0 w 2199207"/>
              <a:gd name="connsiteY5" fmla="*/ 3312695 h 3312695"/>
              <a:gd name="connsiteX6" fmla="*/ 76565 w 2199207"/>
              <a:gd name="connsiteY6" fmla="*/ 3178468 h 3312695"/>
              <a:gd name="connsiteX7" fmla="*/ 1410189 w 2199207"/>
              <a:gd name="connsiteY7" fmla="*/ 1219201 h 331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9207" h="3312695">
                <a:moveTo>
                  <a:pt x="1634780" y="0"/>
                </a:moveTo>
                <a:cubicBezTo>
                  <a:pt x="1835306" y="569495"/>
                  <a:pt x="1966317" y="647032"/>
                  <a:pt x="2035833" y="1138990"/>
                </a:cubicBezTo>
                <a:cubicBezTo>
                  <a:pt x="2105349" y="1630948"/>
                  <a:pt x="1963644" y="2457117"/>
                  <a:pt x="2051875" y="2951748"/>
                </a:cubicBezTo>
                <a:cubicBezTo>
                  <a:pt x="2073933" y="3075406"/>
                  <a:pt x="2124900" y="3188536"/>
                  <a:pt x="2186980" y="3293896"/>
                </a:cubicBezTo>
                <a:lnTo>
                  <a:pt x="2199207" y="3312695"/>
                </a:lnTo>
                <a:lnTo>
                  <a:pt x="0" y="3312695"/>
                </a:lnTo>
                <a:lnTo>
                  <a:pt x="76565" y="3178468"/>
                </a:lnTo>
                <a:cubicBezTo>
                  <a:pt x="523362" y="2438902"/>
                  <a:pt x="1366073" y="1495928"/>
                  <a:pt x="1410189" y="12192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>
            <a:off x="1042737" y="-5822"/>
            <a:ext cx="7728913" cy="6863822"/>
          </a:xfrm>
          <a:custGeom>
            <a:avLst/>
            <a:gdLst>
              <a:gd name="connsiteX0" fmla="*/ 0 w 7728913"/>
              <a:gd name="connsiteY0" fmla="*/ 0 h 6863822"/>
              <a:gd name="connsiteX1" fmla="*/ 1502592 w 7728913"/>
              <a:gd name="connsiteY1" fmla="*/ 0 h 6863822"/>
              <a:gd name="connsiteX2" fmla="*/ 1559030 w 7728913"/>
              <a:gd name="connsiteY2" fmla="*/ 104926 h 6863822"/>
              <a:gd name="connsiteX3" fmla="*/ 2630905 w 7728913"/>
              <a:gd name="connsiteY3" fmla="*/ 1593990 h 6863822"/>
              <a:gd name="connsiteX4" fmla="*/ 5710989 w 7728913"/>
              <a:gd name="connsiteY4" fmla="*/ 3631338 h 6863822"/>
              <a:gd name="connsiteX5" fmla="*/ 6849979 w 7728913"/>
              <a:gd name="connsiteY5" fmla="*/ 5588475 h 6863822"/>
              <a:gd name="connsiteX6" fmla="*/ 7660105 w 7728913"/>
              <a:gd name="connsiteY6" fmla="*/ 6761554 h 6863822"/>
              <a:gd name="connsiteX7" fmla="*/ 7728913 w 7728913"/>
              <a:gd name="connsiteY7" fmla="*/ 6863822 h 6863822"/>
              <a:gd name="connsiteX8" fmla="*/ 3768459 w 7728913"/>
              <a:gd name="connsiteY8" fmla="*/ 6863822 h 6863822"/>
              <a:gd name="connsiteX9" fmla="*/ 3676446 w 7728913"/>
              <a:gd name="connsiteY9" fmla="*/ 6778834 h 6863822"/>
              <a:gd name="connsiteX10" fmla="*/ 3416968 w 7728913"/>
              <a:gd name="connsiteY10" fmla="*/ 6486833 h 6863822"/>
              <a:gd name="connsiteX11" fmla="*/ 2775284 w 7728913"/>
              <a:gd name="connsiteY11" fmla="*/ 3583211 h 6863822"/>
              <a:gd name="connsiteX12" fmla="*/ 577516 w 7728913"/>
              <a:gd name="connsiteY12" fmla="*/ 872096 h 6863822"/>
              <a:gd name="connsiteX13" fmla="*/ 11029 w 7728913"/>
              <a:gd name="connsiteY13" fmla="*/ 20862 h 6863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28913" h="6863822">
                <a:moveTo>
                  <a:pt x="0" y="0"/>
                </a:moveTo>
                <a:lnTo>
                  <a:pt x="1502592" y="0"/>
                </a:lnTo>
                <a:lnTo>
                  <a:pt x="1559030" y="104926"/>
                </a:lnTo>
                <a:cubicBezTo>
                  <a:pt x="1811881" y="570470"/>
                  <a:pt x="2161340" y="1159516"/>
                  <a:pt x="2630905" y="1593990"/>
                </a:cubicBezTo>
                <a:cubicBezTo>
                  <a:pt x="3382210" y="2289148"/>
                  <a:pt x="5007810" y="2965591"/>
                  <a:pt x="5710989" y="3631338"/>
                </a:cubicBezTo>
                <a:cubicBezTo>
                  <a:pt x="6414168" y="4297085"/>
                  <a:pt x="6849979" y="5588475"/>
                  <a:pt x="6849979" y="5588475"/>
                </a:cubicBezTo>
                <a:cubicBezTo>
                  <a:pt x="7049169" y="5932044"/>
                  <a:pt x="7385384" y="6361838"/>
                  <a:pt x="7660105" y="6761554"/>
                </a:cubicBezTo>
                <a:lnTo>
                  <a:pt x="7728913" y="6863822"/>
                </a:lnTo>
                <a:lnTo>
                  <a:pt x="3768459" y="6863822"/>
                </a:lnTo>
                <a:lnTo>
                  <a:pt x="3676446" y="6778834"/>
                </a:lnTo>
                <a:cubicBezTo>
                  <a:pt x="3577724" y="6682138"/>
                  <a:pt x="3490160" y="6584423"/>
                  <a:pt x="3416968" y="6486833"/>
                </a:cubicBezTo>
                <a:cubicBezTo>
                  <a:pt x="2831431" y="5706117"/>
                  <a:pt x="3248526" y="4519000"/>
                  <a:pt x="2775284" y="3583211"/>
                </a:cubicBezTo>
                <a:cubicBezTo>
                  <a:pt x="2302042" y="2647422"/>
                  <a:pt x="1058779" y="1551212"/>
                  <a:pt x="577516" y="872096"/>
                </a:cubicBezTo>
                <a:cubicBezTo>
                  <a:pt x="336885" y="532538"/>
                  <a:pt x="137027" y="248459"/>
                  <a:pt x="11029" y="208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>
            <a:off x="3371919" y="0"/>
            <a:ext cx="3718692" cy="2791326"/>
          </a:xfrm>
          <a:custGeom>
            <a:avLst/>
            <a:gdLst>
              <a:gd name="connsiteX0" fmla="*/ 0 w 3718692"/>
              <a:gd name="connsiteY0" fmla="*/ 0 h 2791326"/>
              <a:gd name="connsiteX1" fmla="*/ 3226728 w 3718692"/>
              <a:gd name="connsiteY1" fmla="*/ 0 h 2791326"/>
              <a:gd name="connsiteX2" fmla="*/ 3226401 w 3718692"/>
              <a:gd name="connsiteY2" fmla="*/ 5013 h 2791326"/>
              <a:gd name="connsiteX3" fmla="*/ 3173261 w 3718692"/>
              <a:gd name="connsiteY3" fmla="*/ 1219200 h 2791326"/>
              <a:gd name="connsiteX4" fmla="*/ 3718692 w 3718692"/>
              <a:gd name="connsiteY4" fmla="*/ 2791326 h 2791326"/>
              <a:gd name="connsiteX5" fmla="*/ 1777597 w 3718692"/>
              <a:gd name="connsiteY5" fmla="*/ 2037347 h 2791326"/>
              <a:gd name="connsiteX6" fmla="*/ 47432 w 3718692"/>
              <a:gd name="connsiteY6" fmla="*/ 70252 h 2791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692" h="2791326">
                <a:moveTo>
                  <a:pt x="0" y="0"/>
                </a:moveTo>
                <a:lnTo>
                  <a:pt x="3226728" y="0"/>
                </a:lnTo>
                <a:lnTo>
                  <a:pt x="3226401" y="5013"/>
                </a:lnTo>
                <a:cubicBezTo>
                  <a:pt x="3188635" y="438484"/>
                  <a:pt x="3122461" y="899695"/>
                  <a:pt x="3173261" y="1219200"/>
                </a:cubicBezTo>
                <a:cubicBezTo>
                  <a:pt x="3274861" y="1858211"/>
                  <a:pt x="3614419" y="2446421"/>
                  <a:pt x="3718692" y="2791326"/>
                </a:cubicBezTo>
                <a:cubicBezTo>
                  <a:pt x="3357744" y="2783305"/>
                  <a:pt x="2462060" y="2622884"/>
                  <a:pt x="1777597" y="2037347"/>
                </a:cubicBezTo>
                <a:cubicBezTo>
                  <a:pt x="1307029" y="1634790"/>
                  <a:pt x="535692" y="769707"/>
                  <a:pt x="47432" y="702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>
            <a:off x="7118577" y="-1"/>
            <a:ext cx="700375" cy="2534652"/>
          </a:xfrm>
          <a:custGeom>
            <a:avLst/>
            <a:gdLst>
              <a:gd name="connsiteX0" fmla="*/ 199 w 700375"/>
              <a:gd name="connsiteY0" fmla="*/ 0 h 2534652"/>
              <a:gd name="connsiteX1" fmla="*/ 700375 w 700375"/>
              <a:gd name="connsiteY1" fmla="*/ 0 h 2534652"/>
              <a:gd name="connsiteX2" fmla="*/ 680364 w 700375"/>
              <a:gd name="connsiteY2" fmla="*/ 62300 h 2534652"/>
              <a:gd name="connsiteX3" fmla="*/ 485603 w 700375"/>
              <a:gd name="connsiteY3" fmla="*/ 813522 h 2534652"/>
              <a:gd name="connsiteX4" fmla="*/ 437476 w 700375"/>
              <a:gd name="connsiteY4" fmla="*/ 2530028 h 2534652"/>
              <a:gd name="connsiteX5" fmla="*/ 36424 w 700375"/>
              <a:gd name="connsiteY5" fmla="*/ 1214575 h 2534652"/>
              <a:gd name="connsiteX6" fmla="*/ 0 w 700375"/>
              <a:gd name="connsiteY6" fmla="*/ 67721 h 25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375" h="2534652">
                <a:moveTo>
                  <a:pt x="199" y="0"/>
                </a:moveTo>
                <a:lnTo>
                  <a:pt x="700375" y="0"/>
                </a:lnTo>
                <a:lnTo>
                  <a:pt x="680364" y="62300"/>
                </a:lnTo>
                <a:cubicBezTo>
                  <a:pt x="596269" y="325115"/>
                  <a:pt x="516685" y="587930"/>
                  <a:pt x="485603" y="813522"/>
                </a:cubicBezTo>
                <a:cubicBezTo>
                  <a:pt x="402719" y="1415101"/>
                  <a:pt x="512339" y="2463186"/>
                  <a:pt x="437476" y="2530028"/>
                </a:cubicBezTo>
                <a:cubicBezTo>
                  <a:pt x="362613" y="2596870"/>
                  <a:pt x="87224" y="1928449"/>
                  <a:pt x="36424" y="1214575"/>
                </a:cubicBezTo>
                <a:cubicBezTo>
                  <a:pt x="17374" y="946872"/>
                  <a:pt x="2836" y="518623"/>
                  <a:pt x="0" y="677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7985085" y="1"/>
            <a:ext cx="4206917" cy="2534651"/>
          </a:xfrm>
          <a:custGeom>
            <a:avLst/>
            <a:gdLst>
              <a:gd name="connsiteX0" fmla="*/ 416581 w 4206917"/>
              <a:gd name="connsiteY0" fmla="*/ 0 h 2534651"/>
              <a:gd name="connsiteX1" fmla="*/ 4206917 w 4206917"/>
              <a:gd name="connsiteY1" fmla="*/ 0 h 2534651"/>
              <a:gd name="connsiteX2" fmla="*/ 4206917 w 4206917"/>
              <a:gd name="connsiteY2" fmla="*/ 2014007 h 2534651"/>
              <a:gd name="connsiteX3" fmla="*/ 3947233 w 4206917"/>
              <a:gd name="connsiteY3" fmla="*/ 2071436 h 2534651"/>
              <a:gd name="connsiteX4" fmla="*/ 2634788 w 4206917"/>
              <a:gd name="connsiteY4" fmla="*/ 2261936 h 2534651"/>
              <a:gd name="connsiteX5" fmla="*/ 3883 w 4206917"/>
              <a:gd name="connsiteY5" fmla="*/ 2534651 h 2534651"/>
              <a:gd name="connsiteX6" fmla="*/ 385364 w 4206917"/>
              <a:gd name="connsiteY6" fmla="*/ 69608 h 253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6917" h="2534651">
                <a:moveTo>
                  <a:pt x="416581" y="0"/>
                </a:moveTo>
                <a:lnTo>
                  <a:pt x="4206917" y="0"/>
                </a:lnTo>
                <a:lnTo>
                  <a:pt x="4206917" y="2014007"/>
                </a:lnTo>
                <a:lnTo>
                  <a:pt x="3947233" y="2071436"/>
                </a:lnTo>
                <a:cubicBezTo>
                  <a:pt x="3523788" y="2149642"/>
                  <a:pt x="3045199" y="2187073"/>
                  <a:pt x="2634788" y="2261936"/>
                </a:cubicBezTo>
                <a:cubicBezTo>
                  <a:pt x="1813967" y="2411662"/>
                  <a:pt x="741819" y="2294019"/>
                  <a:pt x="3883" y="2534651"/>
                </a:cubicBezTo>
                <a:cubicBezTo>
                  <a:pt x="-22185" y="1987214"/>
                  <a:pt x="80596" y="818480"/>
                  <a:pt x="385364" y="6960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7" name="任意形状 26"/>
          <p:cNvSpPr/>
          <p:nvPr userDrawn="1"/>
        </p:nvSpPr>
        <p:spPr>
          <a:xfrm>
            <a:off x="8037095" y="2565911"/>
            <a:ext cx="4154905" cy="2044209"/>
          </a:xfrm>
          <a:custGeom>
            <a:avLst/>
            <a:gdLst>
              <a:gd name="connsiteX0" fmla="*/ 4026568 w 4154905"/>
              <a:gd name="connsiteY0" fmla="*/ 827 h 2044209"/>
              <a:gd name="connsiteX1" fmla="*/ 4154905 w 4154905"/>
              <a:gd name="connsiteY1" fmla="*/ 7296 h 2044209"/>
              <a:gd name="connsiteX2" fmla="*/ 4154905 w 4154905"/>
              <a:gd name="connsiteY2" fmla="*/ 1783390 h 2044209"/>
              <a:gd name="connsiteX3" fmla="*/ 4090737 w 4154905"/>
              <a:gd name="connsiteY3" fmla="*/ 1813585 h 2044209"/>
              <a:gd name="connsiteX4" fmla="*/ 2197768 w 4154905"/>
              <a:gd name="connsiteY4" fmla="*/ 1909837 h 2044209"/>
              <a:gd name="connsiteX5" fmla="*/ 0 w 4154905"/>
              <a:gd name="connsiteY5" fmla="*/ 417922 h 2044209"/>
              <a:gd name="connsiteX6" fmla="*/ 2005263 w 4154905"/>
              <a:gd name="connsiteY6" fmla="*/ 273543 h 2044209"/>
              <a:gd name="connsiteX7" fmla="*/ 4026568 w 4154905"/>
              <a:gd name="connsiteY7" fmla="*/ 827 h 20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905" h="2044209">
                <a:moveTo>
                  <a:pt x="4026568" y="827"/>
                </a:moveTo>
                <a:lnTo>
                  <a:pt x="4154905" y="7296"/>
                </a:lnTo>
                <a:lnTo>
                  <a:pt x="4154905" y="1783390"/>
                </a:lnTo>
                <a:lnTo>
                  <a:pt x="4090737" y="1813585"/>
                </a:lnTo>
                <a:cubicBezTo>
                  <a:pt x="3539958" y="2048869"/>
                  <a:pt x="2879557" y="2142447"/>
                  <a:pt x="2197768" y="1909837"/>
                </a:cubicBezTo>
                <a:cubicBezTo>
                  <a:pt x="1515979" y="1677227"/>
                  <a:pt x="176463" y="722723"/>
                  <a:pt x="0" y="417922"/>
                </a:cubicBezTo>
                <a:cubicBezTo>
                  <a:pt x="481263" y="417921"/>
                  <a:pt x="1334168" y="343059"/>
                  <a:pt x="2005263" y="273543"/>
                </a:cubicBezTo>
                <a:cubicBezTo>
                  <a:pt x="2486526" y="206701"/>
                  <a:pt x="3307347" y="-15215"/>
                  <a:pt x="4026568" y="82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" name="任意形状 28"/>
          <p:cNvSpPr/>
          <p:nvPr userDrawn="1"/>
        </p:nvSpPr>
        <p:spPr>
          <a:xfrm>
            <a:off x="7766064" y="3276796"/>
            <a:ext cx="4425936" cy="3581205"/>
          </a:xfrm>
          <a:custGeom>
            <a:avLst/>
            <a:gdLst>
              <a:gd name="connsiteX0" fmla="*/ 0 w 4425936"/>
              <a:gd name="connsiteY0" fmla="*/ 0 h 3581205"/>
              <a:gd name="connsiteX1" fmla="*/ 2565040 w 4425936"/>
              <a:gd name="connsiteY1" fmla="*/ 1853042 h 3581205"/>
              <a:gd name="connsiteX2" fmla="*/ 4085264 w 4425936"/>
              <a:gd name="connsiteY2" fmla="*/ 1693713 h 3581205"/>
              <a:gd name="connsiteX3" fmla="*/ 4425936 w 4425936"/>
              <a:gd name="connsiteY3" fmla="*/ 1602364 h 3581205"/>
              <a:gd name="connsiteX4" fmla="*/ 4425936 w 4425936"/>
              <a:gd name="connsiteY4" fmla="*/ 3581205 h 3581205"/>
              <a:gd name="connsiteX5" fmla="*/ 1627818 w 4425936"/>
              <a:gd name="connsiteY5" fmla="*/ 3581205 h 3581205"/>
              <a:gd name="connsiteX6" fmla="*/ 1593563 w 4425936"/>
              <a:gd name="connsiteY6" fmla="*/ 3520244 h 3581205"/>
              <a:gd name="connsiteX7" fmla="*/ 0 w 4425936"/>
              <a:gd name="connsiteY7" fmla="*/ 0 h 358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5936" h="3581205">
                <a:moveTo>
                  <a:pt x="0" y="0"/>
                </a:moveTo>
                <a:cubicBezTo>
                  <a:pt x="589739" y="494430"/>
                  <a:pt x="1659571" y="1594929"/>
                  <a:pt x="2565040" y="1853042"/>
                </a:cubicBezTo>
                <a:cubicBezTo>
                  <a:pt x="3017774" y="1982099"/>
                  <a:pt x="3565909" y="1836715"/>
                  <a:pt x="4085264" y="1693713"/>
                </a:cubicBezTo>
                <a:lnTo>
                  <a:pt x="4425936" y="1602364"/>
                </a:lnTo>
                <a:lnTo>
                  <a:pt x="4425936" y="3581205"/>
                </a:lnTo>
                <a:lnTo>
                  <a:pt x="1627818" y="3581205"/>
                </a:lnTo>
                <a:lnTo>
                  <a:pt x="1593563" y="3520244"/>
                </a:lnTo>
                <a:cubicBezTo>
                  <a:pt x="860194" y="2190067"/>
                  <a:pt x="203813" y="50938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 userDrawn="1"/>
        </p:nvSpPr>
        <p:spPr>
          <a:xfrm>
            <a:off x="-1" y="770021"/>
            <a:ext cx="12192001" cy="60879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284148" y="97757"/>
            <a:ext cx="775294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12"/>
          <p:cNvSpPr/>
          <p:nvPr userDrawn="1"/>
        </p:nvSpPr>
        <p:spPr>
          <a:xfrm>
            <a:off x="1" y="0"/>
            <a:ext cx="2486683" cy="4106992"/>
          </a:xfrm>
          <a:custGeom>
            <a:avLst/>
            <a:gdLst>
              <a:gd name="connsiteX0" fmla="*/ 0 w 2486683"/>
              <a:gd name="connsiteY0" fmla="*/ 0 h 4106992"/>
              <a:gd name="connsiteX1" fmla="*/ 300639 w 2486683"/>
              <a:gd name="connsiteY1" fmla="*/ 0 h 4106992"/>
              <a:gd name="connsiteX2" fmla="*/ 351924 w 2486683"/>
              <a:gd name="connsiteY2" fmla="*/ 75072 h 4106992"/>
              <a:gd name="connsiteX3" fmla="*/ 1780674 w 2486683"/>
              <a:gd name="connsiteY3" fmla="*/ 2133600 h 4106992"/>
              <a:gd name="connsiteX4" fmla="*/ 2486526 w 2486683"/>
              <a:gd name="connsiteY4" fmla="*/ 2791326 h 4106992"/>
              <a:gd name="connsiteX5" fmla="*/ 1732547 w 2486683"/>
              <a:gd name="connsiteY5" fmla="*/ 3689684 h 4106992"/>
              <a:gd name="connsiteX6" fmla="*/ 208547 w 2486683"/>
              <a:gd name="connsiteY6" fmla="*/ 4010526 h 4106992"/>
              <a:gd name="connsiteX7" fmla="*/ 8397 w 2486683"/>
              <a:gd name="connsiteY7" fmla="*/ 4099760 h 4106992"/>
              <a:gd name="connsiteX8" fmla="*/ 0 w 2486683"/>
              <a:gd name="connsiteY8" fmla="*/ 4106992 h 410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6683" h="4106992">
                <a:moveTo>
                  <a:pt x="0" y="0"/>
                </a:moveTo>
                <a:lnTo>
                  <a:pt x="300639" y="0"/>
                </a:lnTo>
                <a:lnTo>
                  <a:pt x="351924" y="75072"/>
                </a:lnTo>
                <a:cubicBezTo>
                  <a:pt x="799599" y="731921"/>
                  <a:pt x="1469858" y="1730543"/>
                  <a:pt x="1780674" y="2133600"/>
                </a:cubicBezTo>
                <a:cubicBezTo>
                  <a:pt x="2195095" y="2671010"/>
                  <a:pt x="2494547" y="2531979"/>
                  <a:pt x="2486526" y="2791326"/>
                </a:cubicBezTo>
                <a:cubicBezTo>
                  <a:pt x="2478505" y="3050673"/>
                  <a:pt x="2112210" y="3486484"/>
                  <a:pt x="1732547" y="3689684"/>
                </a:cubicBezTo>
                <a:cubicBezTo>
                  <a:pt x="1352884" y="3892884"/>
                  <a:pt x="540084" y="3959726"/>
                  <a:pt x="208547" y="4010526"/>
                </a:cubicBezTo>
                <a:cubicBezTo>
                  <a:pt x="125663" y="4023226"/>
                  <a:pt x="60659" y="4059822"/>
                  <a:pt x="8397" y="4099760"/>
                </a:cubicBezTo>
                <a:lnTo>
                  <a:pt x="0" y="41069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 userDrawn="1"/>
        </p:nvSpPr>
        <p:spPr>
          <a:xfrm>
            <a:off x="0" y="3249297"/>
            <a:ext cx="2929358" cy="3608703"/>
          </a:xfrm>
          <a:custGeom>
            <a:avLst/>
            <a:gdLst>
              <a:gd name="connsiteX0" fmla="*/ 2879629 w 2929358"/>
              <a:gd name="connsiteY0" fmla="*/ 175 h 3608703"/>
              <a:gd name="connsiteX1" fmla="*/ 2903621 w 2929358"/>
              <a:gd name="connsiteY1" fmla="*/ 7250 h 3608703"/>
              <a:gd name="connsiteX2" fmla="*/ 2486526 w 2929358"/>
              <a:gd name="connsiteY2" fmla="*/ 1531250 h 3608703"/>
              <a:gd name="connsiteX3" fmla="*/ 1219200 w 2929358"/>
              <a:gd name="connsiteY3" fmla="*/ 3199629 h 3608703"/>
              <a:gd name="connsiteX4" fmla="*/ 856498 w 2929358"/>
              <a:gd name="connsiteY4" fmla="*/ 3545788 h 3608703"/>
              <a:gd name="connsiteX5" fmla="*/ 783857 w 2929358"/>
              <a:gd name="connsiteY5" fmla="*/ 3608703 h 3608703"/>
              <a:gd name="connsiteX6" fmla="*/ 0 w 2929358"/>
              <a:gd name="connsiteY6" fmla="*/ 3608703 h 3608703"/>
              <a:gd name="connsiteX7" fmla="*/ 0 w 2929358"/>
              <a:gd name="connsiteY7" fmla="*/ 1591065 h 3608703"/>
              <a:gd name="connsiteX8" fmla="*/ 68633 w 2929358"/>
              <a:gd name="connsiteY8" fmla="*/ 1543893 h 3608703"/>
              <a:gd name="connsiteX9" fmla="*/ 1844842 w 2929358"/>
              <a:gd name="connsiteY9" fmla="*/ 985819 h 3608703"/>
              <a:gd name="connsiteX10" fmla="*/ 2879629 w 2929358"/>
              <a:gd name="connsiteY10" fmla="*/ 175 h 360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9358" h="3608703">
                <a:moveTo>
                  <a:pt x="2879629" y="175"/>
                </a:moveTo>
                <a:cubicBezTo>
                  <a:pt x="2888916" y="-677"/>
                  <a:pt x="2896937" y="1569"/>
                  <a:pt x="2903621" y="7250"/>
                </a:cubicBezTo>
                <a:cubicBezTo>
                  <a:pt x="3010568" y="98155"/>
                  <a:pt x="2767263" y="999187"/>
                  <a:pt x="2486526" y="1531250"/>
                </a:cubicBezTo>
                <a:cubicBezTo>
                  <a:pt x="2205789" y="2063313"/>
                  <a:pt x="1657684" y="2750450"/>
                  <a:pt x="1219200" y="3199629"/>
                </a:cubicBezTo>
                <a:cubicBezTo>
                  <a:pt x="1109579" y="3311924"/>
                  <a:pt x="985253" y="3430569"/>
                  <a:pt x="856498" y="3545788"/>
                </a:cubicBezTo>
                <a:lnTo>
                  <a:pt x="783857" y="3608703"/>
                </a:lnTo>
                <a:lnTo>
                  <a:pt x="0" y="3608703"/>
                </a:lnTo>
                <a:lnTo>
                  <a:pt x="0" y="1591065"/>
                </a:lnTo>
                <a:lnTo>
                  <a:pt x="68633" y="1543893"/>
                </a:lnTo>
                <a:cubicBezTo>
                  <a:pt x="520992" y="1272405"/>
                  <a:pt x="1405021" y="1231464"/>
                  <a:pt x="1844842" y="985819"/>
                </a:cubicBezTo>
                <a:cubicBezTo>
                  <a:pt x="2316079" y="722628"/>
                  <a:pt x="2740318" y="12953"/>
                  <a:pt x="2879629" y="1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>
            <a:off x="1573641" y="3545305"/>
            <a:ext cx="2199207" cy="3312695"/>
          </a:xfrm>
          <a:custGeom>
            <a:avLst/>
            <a:gdLst>
              <a:gd name="connsiteX0" fmla="*/ 1634780 w 2199207"/>
              <a:gd name="connsiteY0" fmla="*/ 0 h 3312695"/>
              <a:gd name="connsiteX1" fmla="*/ 2035833 w 2199207"/>
              <a:gd name="connsiteY1" fmla="*/ 1138990 h 3312695"/>
              <a:gd name="connsiteX2" fmla="*/ 2051875 w 2199207"/>
              <a:gd name="connsiteY2" fmla="*/ 2951748 h 3312695"/>
              <a:gd name="connsiteX3" fmla="*/ 2186980 w 2199207"/>
              <a:gd name="connsiteY3" fmla="*/ 3293896 h 3312695"/>
              <a:gd name="connsiteX4" fmla="*/ 2199207 w 2199207"/>
              <a:gd name="connsiteY4" fmla="*/ 3312695 h 3312695"/>
              <a:gd name="connsiteX5" fmla="*/ 0 w 2199207"/>
              <a:gd name="connsiteY5" fmla="*/ 3312695 h 3312695"/>
              <a:gd name="connsiteX6" fmla="*/ 76565 w 2199207"/>
              <a:gd name="connsiteY6" fmla="*/ 3178468 h 3312695"/>
              <a:gd name="connsiteX7" fmla="*/ 1410189 w 2199207"/>
              <a:gd name="connsiteY7" fmla="*/ 1219201 h 331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9207" h="3312695">
                <a:moveTo>
                  <a:pt x="1634780" y="0"/>
                </a:moveTo>
                <a:cubicBezTo>
                  <a:pt x="1835306" y="569495"/>
                  <a:pt x="1966317" y="647032"/>
                  <a:pt x="2035833" y="1138990"/>
                </a:cubicBezTo>
                <a:cubicBezTo>
                  <a:pt x="2105349" y="1630948"/>
                  <a:pt x="1963644" y="2457117"/>
                  <a:pt x="2051875" y="2951748"/>
                </a:cubicBezTo>
                <a:cubicBezTo>
                  <a:pt x="2073933" y="3075406"/>
                  <a:pt x="2124900" y="3188536"/>
                  <a:pt x="2186980" y="3293896"/>
                </a:cubicBezTo>
                <a:lnTo>
                  <a:pt x="2199207" y="3312695"/>
                </a:lnTo>
                <a:lnTo>
                  <a:pt x="0" y="3312695"/>
                </a:lnTo>
                <a:lnTo>
                  <a:pt x="76565" y="3178468"/>
                </a:lnTo>
                <a:cubicBezTo>
                  <a:pt x="523362" y="2438902"/>
                  <a:pt x="1366073" y="1495928"/>
                  <a:pt x="1410189" y="12192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>
            <a:off x="1042737" y="-5822"/>
            <a:ext cx="7728913" cy="6863822"/>
          </a:xfrm>
          <a:custGeom>
            <a:avLst/>
            <a:gdLst>
              <a:gd name="connsiteX0" fmla="*/ 0 w 7728913"/>
              <a:gd name="connsiteY0" fmla="*/ 0 h 6863822"/>
              <a:gd name="connsiteX1" fmla="*/ 1502592 w 7728913"/>
              <a:gd name="connsiteY1" fmla="*/ 0 h 6863822"/>
              <a:gd name="connsiteX2" fmla="*/ 1559030 w 7728913"/>
              <a:gd name="connsiteY2" fmla="*/ 104926 h 6863822"/>
              <a:gd name="connsiteX3" fmla="*/ 2630905 w 7728913"/>
              <a:gd name="connsiteY3" fmla="*/ 1593990 h 6863822"/>
              <a:gd name="connsiteX4" fmla="*/ 5710989 w 7728913"/>
              <a:gd name="connsiteY4" fmla="*/ 3631338 h 6863822"/>
              <a:gd name="connsiteX5" fmla="*/ 6849979 w 7728913"/>
              <a:gd name="connsiteY5" fmla="*/ 5588475 h 6863822"/>
              <a:gd name="connsiteX6" fmla="*/ 7660105 w 7728913"/>
              <a:gd name="connsiteY6" fmla="*/ 6761554 h 6863822"/>
              <a:gd name="connsiteX7" fmla="*/ 7728913 w 7728913"/>
              <a:gd name="connsiteY7" fmla="*/ 6863822 h 6863822"/>
              <a:gd name="connsiteX8" fmla="*/ 3768459 w 7728913"/>
              <a:gd name="connsiteY8" fmla="*/ 6863822 h 6863822"/>
              <a:gd name="connsiteX9" fmla="*/ 3676446 w 7728913"/>
              <a:gd name="connsiteY9" fmla="*/ 6778834 h 6863822"/>
              <a:gd name="connsiteX10" fmla="*/ 3416968 w 7728913"/>
              <a:gd name="connsiteY10" fmla="*/ 6486833 h 6863822"/>
              <a:gd name="connsiteX11" fmla="*/ 2775284 w 7728913"/>
              <a:gd name="connsiteY11" fmla="*/ 3583211 h 6863822"/>
              <a:gd name="connsiteX12" fmla="*/ 577516 w 7728913"/>
              <a:gd name="connsiteY12" fmla="*/ 872096 h 6863822"/>
              <a:gd name="connsiteX13" fmla="*/ 11029 w 7728913"/>
              <a:gd name="connsiteY13" fmla="*/ 20862 h 6863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28913" h="6863822">
                <a:moveTo>
                  <a:pt x="0" y="0"/>
                </a:moveTo>
                <a:lnTo>
                  <a:pt x="1502592" y="0"/>
                </a:lnTo>
                <a:lnTo>
                  <a:pt x="1559030" y="104926"/>
                </a:lnTo>
                <a:cubicBezTo>
                  <a:pt x="1811881" y="570470"/>
                  <a:pt x="2161340" y="1159516"/>
                  <a:pt x="2630905" y="1593990"/>
                </a:cubicBezTo>
                <a:cubicBezTo>
                  <a:pt x="3382210" y="2289148"/>
                  <a:pt x="5007810" y="2965591"/>
                  <a:pt x="5710989" y="3631338"/>
                </a:cubicBezTo>
                <a:cubicBezTo>
                  <a:pt x="6414168" y="4297085"/>
                  <a:pt x="6849979" y="5588475"/>
                  <a:pt x="6849979" y="5588475"/>
                </a:cubicBezTo>
                <a:cubicBezTo>
                  <a:pt x="7049169" y="5932044"/>
                  <a:pt x="7385384" y="6361838"/>
                  <a:pt x="7660105" y="6761554"/>
                </a:cubicBezTo>
                <a:lnTo>
                  <a:pt x="7728913" y="6863822"/>
                </a:lnTo>
                <a:lnTo>
                  <a:pt x="3768459" y="6863822"/>
                </a:lnTo>
                <a:lnTo>
                  <a:pt x="3676446" y="6778834"/>
                </a:lnTo>
                <a:cubicBezTo>
                  <a:pt x="3577724" y="6682138"/>
                  <a:pt x="3490160" y="6584423"/>
                  <a:pt x="3416968" y="6486833"/>
                </a:cubicBezTo>
                <a:cubicBezTo>
                  <a:pt x="2831431" y="5706117"/>
                  <a:pt x="3248526" y="4519000"/>
                  <a:pt x="2775284" y="3583211"/>
                </a:cubicBezTo>
                <a:cubicBezTo>
                  <a:pt x="2302042" y="2647422"/>
                  <a:pt x="1058779" y="1551212"/>
                  <a:pt x="577516" y="872096"/>
                </a:cubicBezTo>
                <a:cubicBezTo>
                  <a:pt x="336885" y="532538"/>
                  <a:pt x="137027" y="248459"/>
                  <a:pt x="11029" y="208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>
            <a:off x="3371919" y="0"/>
            <a:ext cx="3718692" cy="2791326"/>
          </a:xfrm>
          <a:custGeom>
            <a:avLst/>
            <a:gdLst>
              <a:gd name="connsiteX0" fmla="*/ 0 w 3718692"/>
              <a:gd name="connsiteY0" fmla="*/ 0 h 2791326"/>
              <a:gd name="connsiteX1" fmla="*/ 3226728 w 3718692"/>
              <a:gd name="connsiteY1" fmla="*/ 0 h 2791326"/>
              <a:gd name="connsiteX2" fmla="*/ 3226401 w 3718692"/>
              <a:gd name="connsiteY2" fmla="*/ 5013 h 2791326"/>
              <a:gd name="connsiteX3" fmla="*/ 3173261 w 3718692"/>
              <a:gd name="connsiteY3" fmla="*/ 1219200 h 2791326"/>
              <a:gd name="connsiteX4" fmla="*/ 3718692 w 3718692"/>
              <a:gd name="connsiteY4" fmla="*/ 2791326 h 2791326"/>
              <a:gd name="connsiteX5" fmla="*/ 1777597 w 3718692"/>
              <a:gd name="connsiteY5" fmla="*/ 2037347 h 2791326"/>
              <a:gd name="connsiteX6" fmla="*/ 47432 w 3718692"/>
              <a:gd name="connsiteY6" fmla="*/ 70252 h 2791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692" h="2791326">
                <a:moveTo>
                  <a:pt x="0" y="0"/>
                </a:moveTo>
                <a:lnTo>
                  <a:pt x="3226728" y="0"/>
                </a:lnTo>
                <a:lnTo>
                  <a:pt x="3226401" y="5013"/>
                </a:lnTo>
                <a:cubicBezTo>
                  <a:pt x="3188635" y="438484"/>
                  <a:pt x="3122461" y="899695"/>
                  <a:pt x="3173261" y="1219200"/>
                </a:cubicBezTo>
                <a:cubicBezTo>
                  <a:pt x="3274861" y="1858211"/>
                  <a:pt x="3614419" y="2446421"/>
                  <a:pt x="3718692" y="2791326"/>
                </a:cubicBezTo>
                <a:cubicBezTo>
                  <a:pt x="3357744" y="2783305"/>
                  <a:pt x="2462060" y="2622884"/>
                  <a:pt x="1777597" y="2037347"/>
                </a:cubicBezTo>
                <a:cubicBezTo>
                  <a:pt x="1307029" y="1634790"/>
                  <a:pt x="535692" y="769707"/>
                  <a:pt x="47432" y="7025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>
            <a:off x="7118577" y="-1"/>
            <a:ext cx="700375" cy="2534652"/>
          </a:xfrm>
          <a:custGeom>
            <a:avLst/>
            <a:gdLst>
              <a:gd name="connsiteX0" fmla="*/ 199 w 700375"/>
              <a:gd name="connsiteY0" fmla="*/ 0 h 2534652"/>
              <a:gd name="connsiteX1" fmla="*/ 700375 w 700375"/>
              <a:gd name="connsiteY1" fmla="*/ 0 h 2534652"/>
              <a:gd name="connsiteX2" fmla="*/ 680364 w 700375"/>
              <a:gd name="connsiteY2" fmla="*/ 62300 h 2534652"/>
              <a:gd name="connsiteX3" fmla="*/ 485603 w 700375"/>
              <a:gd name="connsiteY3" fmla="*/ 813522 h 2534652"/>
              <a:gd name="connsiteX4" fmla="*/ 437476 w 700375"/>
              <a:gd name="connsiteY4" fmla="*/ 2530028 h 2534652"/>
              <a:gd name="connsiteX5" fmla="*/ 36424 w 700375"/>
              <a:gd name="connsiteY5" fmla="*/ 1214575 h 2534652"/>
              <a:gd name="connsiteX6" fmla="*/ 0 w 700375"/>
              <a:gd name="connsiteY6" fmla="*/ 67721 h 253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375" h="2534652">
                <a:moveTo>
                  <a:pt x="199" y="0"/>
                </a:moveTo>
                <a:lnTo>
                  <a:pt x="700375" y="0"/>
                </a:lnTo>
                <a:lnTo>
                  <a:pt x="680364" y="62300"/>
                </a:lnTo>
                <a:cubicBezTo>
                  <a:pt x="596269" y="325115"/>
                  <a:pt x="516685" y="587930"/>
                  <a:pt x="485603" y="813522"/>
                </a:cubicBezTo>
                <a:cubicBezTo>
                  <a:pt x="402719" y="1415101"/>
                  <a:pt x="512339" y="2463186"/>
                  <a:pt x="437476" y="2530028"/>
                </a:cubicBezTo>
                <a:cubicBezTo>
                  <a:pt x="362613" y="2596870"/>
                  <a:pt x="87224" y="1928449"/>
                  <a:pt x="36424" y="1214575"/>
                </a:cubicBezTo>
                <a:cubicBezTo>
                  <a:pt x="17374" y="946872"/>
                  <a:pt x="2836" y="518623"/>
                  <a:pt x="0" y="677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7985085" y="1"/>
            <a:ext cx="4206917" cy="2534651"/>
          </a:xfrm>
          <a:custGeom>
            <a:avLst/>
            <a:gdLst>
              <a:gd name="connsiteX0" fmla="*/ 416581 w 4206917"/>
              <a:gd name="connsiteY0" fmla="*/ 0 h 2534651"/>
              <a:gd name="connsiteX1" fmla="*/ 4206917 w 4206917"/>
              <a:gd name="connsiteY1" fmla="*/ 0 h 2534651"/>
              <a:gd name="connsiteX2" fmla="*/ 4206917 w 4206917"/>
              <a:gd name="connsiteY2" fmla="*/ 2014007 h 2534651"/>
              <a:gd name="connsiteX3" fmla="*/ 3947233 w 4206917"/>
              <a:gd name="connsiteY3" fmla="*/ 2071436 h 2534651"/>
              <a:gd name="connsiteX4" fmla="*/ 2634788 w 4206917"/>
              <a:gd name="connsiteY4" fmla="*/ 2261936 h 2534651"/>
              <a:gd name="connsiteX5" fmla="*/ 3883 w 4206917"/>
              <a:gd name="connsiteY5" fmla="*/ 2534651 h 2534651"/>
              <a:gd name="connsiteX6" fmla="*/ 385364 w 4206917"/>
              <a:gd name="connsiteY6" fmla="*/ 69608 h 253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6917" h="2534651">
                <a:moveTo>
                  <a:pt x="416581" y="0"/>
                </a:moveTo>
                <a:lnTo>
                  <a:pt x="4206917" y="0"/>
                </a:lnTo>
                <a:lnTo>
                  <a:pt x="4206917" y="2014007"/>
                </a:lnTo>
                <a:lnTo>
                  <a:pt x="3947233" y="2071436"/>
                </a:lnTo>
                <a:cubicBezTo>
                  <a:pt x="3523788" y="2149642"/>
                  <a:pt x="3045199" y="2187073"/>
                  <a:pt x="2634788" y="2261936"/>
                </a:cubicBezTo>
                <a:cubicBezTo>
                  <a:pt x="1813967" y="2411662"/>
                  <a:pt x="741819" y="2294019"/>
                  <a:pt x="3883" y="2534651"/>
                </a:cubicBezTo>
                <a:cubicBezTo>
                  <a:pt x="-22185" y="1987214"/>
                  <a:pt x="80596" y="818480"/>
                  <a:pt x="385364" y="6960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7" name="任意形状 26"/>
          <p:cNvSpPr/>
          <p:nvPr userDrawn="1"/>
        </p:nvSpPr>
        <p:spPr>
          <a:xfrm>
            <a:off x="8037095" y="2565911"/>
            <a:ext cx="4154905" cy="2044209"/>
          </a:xfrm>
          <a:custGeom>
            <a:avLst/>
            <a:gdLst>
              <a:gd name="connsiteX0" fmla="*/ 4026568 w 4154905"/>
              <a:gd name="connsiteY0" fmla="*/ 827 h 2044209"/>
              <a:gd name="connsiteX1" fmla="*/ 4154905 w 4154905"/>
              <a:gd name="connsiteY1" fmla="*/ 7296 h 2044209"/>
              <a:gd name="connsiteX2" fmla="*/ 4154905 w 4154905"/>
              <a:gd name="connsiteY2" fmla="*/ 1783390 h 2044209"/>
              <a:gd name="connsiteX3" fmla="*/ 4090737 w 4154905"/>
              <a:gd name="connsiteY3" fmla="*/ 1813585 h 2044209"/>
              <a:gd name="connsiteX4" fmla="*/ 2197768 w 4154905"/>
              <a:gd name="connsiteY4" fmla="*/ 1909837 h 2044209"/>
              <a:gd name="connsiteX5" fmla="*/ 0 w 4154905"/>
              <a:gd name="connsiteY5" fmla="*/ 417922 h 2044209"/>
              <a:gd name="connsiteX6" fmla="*/ 2005263 w 4154905"/>
              <a:gd name="connsiteY6" fmla="*/ 273543 h 2044209"/>
              <a:gd name="connsiteX7" fmla="*/ 4026568 w 4154905"/>
              <a:gd name="connsiteY7" fmla="*/ 827 h 20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905" h="2044209">
                <a:moveTo>
                  <a:pt x="4026568" y="827"/>
                </a:moveTo>
                <a:lnTo>
                  <a:pt x="4154905" y="7296"/>
                </a:lnTo>
                <a:lnTo>
                  <a:pt x="4154905" y="1783390"/>
                </a:lnTo>
                <a:lnTo>
                  <a:pt x="4090737" y="1813585"/>
                </a:lnTo>
                <a:cubicBezTo>
                  <a:pt x="3539958" y="2048869"/>
                  <a:pt x="2879557" y="2142447"/>
                  <a:pt x="2197768" y="1909837"/>
                </a:cubicBezTo>
                <a:cubicBezTo>
                  <a:pt x="1515979" y="1677227"/>
                  <a:pt x="176463" y="722723"/>
                  <a:pt x="0" y="417922"/>
                </a:cubicBezTo>
                <a:cubicBezTo>
                  <a:pt x="481263" y="417921"/>
                  <a:pt x="1334168" y="343059"/>
                  <a:pt x="2005263" y="273543"/>
                </a:cubicBezTo>
                <a:cubicBezTo>
                  <a:pt x="2486526" y="206701"/>
                  <a:pt x="3307347" y="-15215"/>
                  <a:pt x="4026568" y="82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" name="任意形状 28"/>
          <p:cNvSpPr/>
          <p:nvPr userDrawn="1"/>
        </p:nvSpPr>
        <p:spPr>
          <a:xfrm>
            <a:off x="7766064" y="3276796"/>
            <a:ext cx="4425936" cy="3581205"/>
          </a:xfrm>
          <a:custGeom>
            <a:avLst/>
            <a:gdLst>
              <a:gd name="connsiteX0" fmla="*/ 0 w 4425936"/>
              <a:gd name="connsiteY0" fmla="*/ 0 h 3581205"/>
              <a:gd name="connsiteX1" fmla="*/ 2565040 w 4425936"/>
              <a:gd name="connsiteY1" fmla="*/ 1853042 h 3581205"/>
              <a:gd name="connsiteX2" fmla="*/ 4085264 w 4425936"/>
              <a:gd name="connsiteY2" fmla="*/ 1693713 h 3581205"/>
              <a:gd name="connsiteX3" fmla="*/ 4425936 w 4425936"/>
              <a:gd name="connsiteY3" fmla="*/ 1602364 h 3581205"/>
              <a:gd name="connsiteX4" fmla="*/ 4425936 w 4425936"/>
              <a:gd name="connsiteY4" fmla="*/ 3581205 h 3581205"/>
              <a:gd name="connsiteX5" fmla="*/ 1627818 w 4425936"/>
              <a:gd name="connsiteY5" fmla="*/ 3581205 h 3581205"/>
              <a:gd name="connsiteX6" fmla="*/ 1593563 w 4425936"/>
              <a:gd name="connsiteY6" fmla="*/ 3520244 h 3581205"/>
              <a:gd name="connsiteX7" fmla="*/ 0 w 4425936"/>
              <a:gd name="connsiteY7" fmla="*/ 0 h 358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5936" h="3581205">
                <a:moveTo>
                  <a:pt x="0" y="0"/>
                </a:moveTo>
                <a:cubicBezTo>
                  <a:pt x="589739" y="494430"/>
                  <a:pt x="1659571" y="1594929"/>
                  <a:pt x="2565040" y="1853042"/>
                </a:cubicBezTo>
                <a:cubicBezTo>
                  <a:pt x="3017774" y="1982099"/>
                  <a:pt x="3565909" y="1836715"/>
                  <a:pt x="4085264" y="1693713"/>
                </a:cubicBezTo>
                <a:lnTo>
                  <a:pt x="4425936" y="1602364"/>
                </a:lnTo>
                <a:lnTo>
                  <a:pt x="4425936" y="3581205"/>
                </a:lnTo>
                <a:lnTo>
                  <a:pt x="1627818" y="3581205"/>
                </a:lnTo>
                <a:lnTo>
                  <a:pt x="1593563" y="3520244"/>
                </a:lnTo>
                <a:cubicBezTo>
                  <a:pt x="860194" y="2190067"/>
                  <a:pt x="203813" y="50938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 userDrawn="1"/>
        </p:nvSpPr>
        <p:spPr>
          <a:xfrm>
            <a:off x="-1" y="0"/>
            <a:ext cx="12192001" cy="33126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284148" y="97757"/>
            <a:ext cx="7752947" cy="59054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800" b="1">
                <a:solidFill>
                  <a:schemeClr val="accent5"/>
                </a:solidFill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0.png"/><Relationship Id="rId1" Type="http://schemas.openxmlformats.org/officeDocument/2006/relationships/image" Target="../media/image19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1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2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4.GIF"/><Relationship Id="rId1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6.GIF"/><Relationship Id="rId1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8.GIF"/><Relationship Id="rId1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30.GIF"/><Relationship Id="rId1" Type="http://schemas.openxmlformats.org/officeDocument/2006/relationships/image" Target="../media/image29.GI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64154" y="2367505"/>
            <a:ext cx="8470255" cy="1172863"/>
          </a:xfrm>
        </p:spPr>
        <p:txBody>
          <a:bodyPr/>
          <a:lstStyle/>
          <a:p>
            <a:r>
              <a:rPr kumimoji="1" lang="zh-CN" altLang="en-US"/>
              <a:t>星际争霸项目</a:t>
            </a:r>
            <a:endParaRPr kumimoji="1" lang="en-US" altLang="zh-CN"/>
          </a:p>
          <a:p>
            <a:r>
              <a:rPr kumimoji="1" lang="zh-CN" altLang="en-US"/>
              <a:t>前期工作总结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9377083" y="5298141"/>
            <a:ext cx="2456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chemeClr val="bg1"/>
                </a:solidFill>
              </a:rPr>
              <a:t>马宗阳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zh-CN" altLang="en-US" sz="3600">
                <a:solidFill>
                  <a:schemeClr val="bg1"/>
                </a:solidFill>
              </a:rPr>
              <a:t>成行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350" y="1859280"/>
            <a:ext cx="2421255" cy="2910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2</a:t>
            </a:r>
            <a:r>
              <a:rPr kumimoji="1" lang="zh-CN" altLang="en-US" dirty="0"/>
              <a:t>、工作任务</a:t>
            </a:r>
            <a:endParaRPr kumimoji="1"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 flipH="1">
            <a:off x="4971825" y="2852044"/>
            <a:ext cx="2248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accent2"/>
                </a:solidFill>
              </a:rPr>
              <a:t>具体方法</a:t>
            </a:r>
            <a:endParaRPr lang="zh-CN" altLang="en-US" sz="3600" dirty="0">
              <a:solidFill>
                <a:schemeClr val="accent2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5167218" y="1245279"/>
            <a:ext cx="1372958" cy="1372958"/>
          </a:xfrm>
          <a:prstGeom prst="ellipse">
            <a:avLst/>
          </a:prstGeom>
          <a:solidFill>
            <a:schemeClr val="accent2"/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dirty="0"/>
              <a:t>03</a:t>
            </a:r>
            <a:endParaRPr kumimoji="1" lang="zh-CN" altLang="en-US" sz="40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3973463" y="3578279"/>
            <a:ext cx="4876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改装</a:t>
            </a:r>
            <a:r>
              <a:rPr lang="en-US" altLang="zh-CN" sz="2400" dirty="0"/>
              <a:t>AIIDE 2019</a:t>
            </a:r>
            <a:r>
              <a:rPr lang="zh-CN" altLang="en-US" sz="2400" dirty="0"/>
              <a:t>的冠军</a:t>
            </a:r>
            <a:r>
              <a:rPr lang="en-US" altLang="zh-CN" sz="2400" dirty="0"/>
              <a:t>bot--SAIDA</a:t>
            </a:r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3973463" y="4937123"/>
            <a:ext cx="8002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Open sans"/>
              </a:rPr>
              <a:t>特点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6369410" y="4371058"/>
            <a:ext cx="55676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基于纯规则，汇集韩国职业玩家经验，近乎</a:t>
            </a:r>
            <a:r>
              <a:rPr lang="en-US" altLang="zh-CN" dirty="0"/>
              <a:t>5</a:t>
            </a:r>
            <a:r>
              <a:rPr lang="zh-CN" altLang="en-US" dirty="0"/>
              <a:t>万行代码</a:t>
            </a:r>
            <a:endParaRPr lang="zh-CN" altLang="en-US" dirty="0"/>
          </a:p>
          <a:p>
            <a:r>
              <a:rPr lang="zh-CN" altLang="en-US" dirty="0"/>
              <a:t>完成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369410" y="5035671"/>
            <a:ext cx="3611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前期战术保守，后期一波带走敌人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69410" y="5736117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雷车坦克两兵种等微操作强大</a:t>
            </a:r>
            <a:endParaRPr lang="zh-CN" altLang="en-US" dirty="0"/>
          </a:p>
        </p:txBody>
      </p:sp>
      <p:cxnSp>
        <p:nvCxnSpPr>
          <p:cNvPr id="8" name="直接箭头连接符 7"/>
          <p:cNvCxnSpPr>
            <a:stCxn id="3" idx="3"/>
            <a:endCxn id="6" idx="1"/>
          </p:cNvCxnSpPr>
          <p:nvPr/>
        </p:nvCxnSpPr>
        <p:spPr>
          <a:xfrm flipV="1">
            <a:off x="4773047" y="4693611"/>
            <a:ext cx="1596390" cy="474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3" idx="3"/>
            <a:endCxn id="9" idx="1"/>
          </p:cNvCxnSpPr>
          <p:nvPr/>
        </p:nvCxnSpPr>
        <p:spPr>
          <a:xfrm>
            <a:off x="4773047" y="5167956"/>
            <a:ext cx="1596390" cy="514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3" idx="3"/>
            <a:endCxn id="10" idx="1"/>
          </p:cNvCxnSpPr>
          <p:nvPr/>
        </p:nvCxnSpPr>
        <p:spPr>
          <a:xfrm>
            <a:off x="4773682" y="5167956"/>
            <a:ext cx="1595728" cy="752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0501" y="1180554"/>
            <a:ext cx="3543607" cy="23166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相关策略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针对神族策略（</a:t>
            </a:r>
            <a:r>
              <a:rPr kumimoji="1" lang="en-US" altLang="zh-CN" dirty="0"/>
              <a:t>CSE</a:t>
            </a:r>
            <a:r>
              <a:rPr kumimoji="1" lang="zh-CN" altLang="en-US" dirty="0"/>
              <a:t>）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735522" y="751094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---------</a:t>
            </a:r>
            <a:r>
              <a:rPr lang="zh-CN" altLang="en-US" dirty="0"/>
              <a:t>根据敌人初期建筑选取进攻策略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84148" y="2312097"/>
            <a:ext cx="1985948" cy="10653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Toss_1g_Dragoon</a:t>
            </a:r>
            <a:endParaRPr lang="zh-CN" altLang="zh-CN" sz="2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en-US" altLang="zh-CN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UnknownBuild</a:t>
            </a:r>
            <a:endParaRPr lang="zh-CN" altLang="zh-CN" sz="2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Toss2g_Dragoon</a:t>
            </a:r>
            <a:endParaRPr lang="zh-CN" altLang="zh-CN" sz="2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endParaRPr kumimoji="1"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2598254" y="2312098"/>
            <a:ext cx="2118693" cy="10653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Toss_1g_forward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Toss_2g_forward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Toss_2g_zealot</a:t>
            </a:r>
            <a:endParaRPr lang="zh-CN" altLang="en-US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103026" y="2324386"/>
            <a:ext cx="1985948" cy="10653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Toss_pure_double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endParaRPr kumimoji="1"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7549877" y="2312096"/>
            <a:ext cx="1747823" cy="10653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r>
              <a:rPr lang="en-US" altLang="zh-CN" dirty="0" err="1"/>
              <a:t>Toss_dark</a:t>
            </a:r>
            <a:endParaRPr kumimoji="1"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4553166" y="1114907"/>
            <a:ext cx="2306320" cy="5847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en-US" altLang="zh-CN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UnknownBuild</a:t>
            </a:r>
            <a:endParaRPr lang="zh-CN" altLang="zh-CN" sz="2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endParaRPr kumimoji="1" lang="zh-CN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9758603" y="2307714"/>
            <a:ext cx="1553715" cy="10653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r>
              <a:rPr lang="en-US" altLang="zh-CN" dirty="0" err="1"/>
              <a:t>Toss_forge</a:t>
            </a:r>
            <a:r>
              <a:rPr lang="en-US" altLang="zh-CN" dirty="0"/>
              <a:t> </a:t>
            </a:r>
            <a:r>
              <a:rPr lang="en-US" altLang="zh-CN" dirty="0" err="1"/>
              <a:t>Toss_cannon_rush</a:t>
            </a:r>
            <a:endParaRPr kumimoji="1"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6999346" y="3826001"/>
            <a:ext cx="752734" cy="59493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两人地图</a:t>
            </a:r>
            <a:endParaRPr kumimoji="1"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5429499" y="3838291"/>
            <a:ext cx="752734" cy="59493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多人地图</a:t>
            </a:r>
            <a:endParaRPr kumimoji="1"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4065553" y="4620612"/>
            <a:ext cx="2288374" cy="10653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err="1"/>
              <a:t>Toss_fast_carrier</a:t>
            </a:r>
            <a:endParaRPr lang="zh-CN" altLang="zh-CN" dirty="0"/>
          </a:p>
          <a:p>
            <a:r>
              <a:rPr lang="en-US" altLang="zh-CN" dirty="0" err="1"/>
              <a:t>Toss_Arbiter_carrier</a:t>
            </a:r>
            <a:endParaRPr lang="zh-CN" altLang="zh-CN" dirty="0"/>
          </a:p>
        </p:txBody>
      </p:sp>
      <p:sp>
        <p:nvSpPr>
          <p:cNvPr id="36" name="矩形 35"/>
          <p:cNvSpPr/>
          <p:nvPr/>
        </p:nvSpPr>
        <p:spPr>
          <a:xfrm>
            <a:off x="6904721" y="4869454"/>
            <a:ext cx="941984" cy="59493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else</a:t>
            </a:r>
            <a:endParaRPr lang="zh-CN" altLang="zh-CN" dirty="0"/>
          </a:p>
        </p:txBody>
      </p:sp>
      <p:sp>
        <p:nvSpPr>
          <p:cNvPr id="11" name="椭圆 10"/>
          <p:cNvSpPr/>
          <p:nvPr/>
        </p:nvSpPr>
        <p:spPr>
          <a:xfrm>
            <a:off x="997116" y="1039612"/>
            <a:ext cx="2265680" cy="7353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n>
                  <a:solidFill>
                    <a:schemeClr val="tx1"/>
                  </a:solidFill>
                </a:ln>
                <a:solidFill>
                  <a:schemeClr val="tx2"/>
                </a:solidFill>
              </a:rPr>
              <a:t>Dragoon Killer</a:t>
            </a:r>
            <a:endParaRPr kumimoji="1" lang="zh-CN" altLang="en-US" dirty="0">
              <a:ln>
                <a:solidFill>
                  <a:schemeClr val="tx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676481" y="6024879"/>
            <a:ext cx="2265680" cy="7353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n>
                  <a:solidFill>
                    <a:schemeClr val="tx1"/>
                  </a:solidFill>
                </a:ln>
                <a:solidFill>
                  <a:schemeClr val="tx2"/>
                </a:solidFill>
              </a:rPr>
              <a:t>Zealot Killer</a:t>
            </a:r>
            <a:endParaRPr kumimoji="1" lang="zh-CN" altLang="en-US" dirty="0">
              <a:ln>
                <a:solidFill>
                  <a:schemeClr val="tx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4078305" y="5949690"/>
            <a:ext cx="2265680" cy="7353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n>
                  <a:solidFill>
                    <a:schemeClr val="tx1"/>
                  </a:solidFill>
                </a:ln>
                <a:solidFill>
                  <a:schemeClr val="tx2"/>
                </a:solidFill>
              </a:rPr>
              <a:t>Carrier Killer</a:t>
            </a:r>
            <a:endParaRPr kumimoji="1" lang="zh-CN" altLang="en-US" dirty="0">
              <a:ln>
                <a:solidFill>
                  <a:schemeClr val="tx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7480129" y="6001212"/>
            <a:ext cx="2265680" cy="7353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n>
                  <a:solidFill>
                    <a:schemeClr val="tx1"/>
                  </a:solidFill>
                </a:ln>
                <a:solidFill>
                  <a:schemeClr val="tx2"/>
                </a:solidFill>
              </a:rPr>
              <a:t>Cannon Killer</a:t>
            </a:r>
            <a:endParaRPr kumimoji="1" lang="zh-CN" altLang="en-US" dirty="0">
              <a:ln>
                <a:solidFill>
                  <a:schemeClr val="tx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9151671" y="5117917"/>
            <a:ext cx="2265680" cy="7353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n>
                  <a:solidFill>
                    <a:schemeClr val="tx1"/>
                  </a:solidFill>
                </a:ln>
                <a:solidFill>
                  <a:schemeClr val="tx2"/>
                </a:solidFill>
              </a:rPr>
              <a:t>Mine Killer</a:t>
            </a:r>
            <a:endParaRPr kumimoji="1" lang="zh-CN" altLang="en-US" dirty="0">
              <a:ln>
                <a:solidFill>
                  <a:schemeClr val="tx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9046638" y="4014873"/>
            <a:ext cx="2265680" cy="7353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n>
                  <a:solidFill>
                    <a:schemeClr val="tx1"/>
                  </a:solidFill>
                </a:ln>
                <a:solidFill>
                  <a:schemeClr val="tx2"/>
                </a:solidFill>
              </a:rPr>
              <a:t>Dark Killer</a:t>
            </a:r>
            <a:endParaRPr kumimoji="1" lang="zh-CN" altLang="en-US" dirty="0">
              <a:ln>
                <a:solidFill>
                  <a:schemeClr val="tx1"/>
                </a:solidFill>
              </a:ln>
              <a:solidFill>
                <a:schemeClr val="tx2"/>
              </a:solidFill>
            </a:endParaRPr>
          </a:p>
        </p:txBody>
      </p:sp>
      <p:cxnSp>
        <p:nvCxnSpPr>
          <p:cNvPr id="15" name="连接符: 肘形 14"/>
          <p:cNvCxnSpPr>
            <a:stCxn id="9" idx="1"/>
            <a:endCxn id="11" idx="2"/>
          </p:cNvCxnSpPr>
          <p:nvPr/>
        </p:nvCxnSpPr>
        <p:spPr>
          <a:xfrm rot="10800000" flipH="1">
            <a:off x="284148" y="1407295"/>
            <a:ext cx="712968" cy="1437497"/>
          </a:xfrm>
          <a:prstGeom prst="bentConnector3">
            <a:avLst>
              <a:gd name="adj1" fmla="val -32063"/>
            </a:avLst>
          </a:prstGeom>
          <a:ln w="254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连接符: 肘形 17"/>
          <p:cNvCxnSpPr>
            <a:stCxn id="27" idx="2"/>
            <a:endCxn id="54" idx="1"/>
          </p:cNvCxnSpPr>
          <p:nvPr/>
        </p:nvCxnSpPr>
        <p:spPr>
          <a:xfrm rot="5400000">
            <a:off x="955400" y="3430368"/>
            <a:ext cx="2755085" cy="2649319"/>
          </a:xfrm>
          <a:prstGeom prst="bentConnector3">
            <a:avLst/>
          </a:prstGeom>
          <a:ln w="254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连接符: 肘形 19"/>
          <p:cNvCxnSpPr>
            <a:stCxn id="28" idx="2"/>
            <a:endCxn id="33" idx="0"/>
          </p:cNvCxnSpPr>
          <p:nvPr/>
        </p:nvCxnSpPr>
        <p:spPr>
          <a:xfrm rot="5400000">
            <a:off x="5726674" y="3468965"/>
            <a:ext cx="448518" cy="290134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连接符: 肘形 21"/>
          <p:cNvCxnSpPr>
            <a:stCxn id="33" idx="2"/>
            <a:endCxn id="34" idx="0"/>
          </p:cNvCxnSpPr>
          <p:nvPr/>
        </p:nvCxnSpPr>
        <p:spPr>
          <a:xfrm rot="5400000">
            <a:off x="5414111" y="4228856"/>
            <a:ext cx="187385" cy="596126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连接符: 肘形 23"/>
          <p:cNvCxnSpPr>
            <a:stCxn id="33" idx="2"/>
            <a:endCxn id="36" idx="0"/>
          </p:cNvCxnSpPr>
          <p:nvPr/>
        </p:nvCxnSpPr>
        <p:spPr>
          <a:xfrm rot="16200000" flipH="1">
            <a:off x="6372676" y="3866416"/>
            <a:ext cx="436227" cy="1569847"/>
          </a:xfrm>
          <a:prstGeom prst="bentConnector3">
            <a:avLst>
              <a:gd name="adj1" fmla="val 17393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连接符: 肘形 58"/>
          <p:cNvCxnSpPr>
            <a:stCxn id="34" idx="2"/>
            <a:endCxn id="55" idx="0"/>
          </p:cNvCxnSpPr>
          <p:nvPr/>
        </p:nvCxnSpPr>
        <p:spPr>
          <a:xfrm rot="16200000" flipH="1">
            <a:off x="5078597" y="5817141"/>
            <a:ext cx="263691" cy="1405"/>
          </a:xfrm>
          <a:prstGeom prst="bentConnector3">
            <a:avLst/>
          </a:prstGeom>
          <a:ln w="254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连接符: 肘形 63"/>
          <p:cNvCxnSpPr>
            <a:stCxn id="36" idx="2"/>
            <a:endCxn id="56" idx="0"/>
          </p:cNvCxnSpPr>
          <p:nvPr/>
        </p:nvCxnSpPr>
        <p:spPr>
          <a:xfrm rot="16200000" flipH="1">
            <a:off x="7725930" y="5114172"/>
            <a:ext cx="536823" cy="1237256"/>
          </a:xfrm>
          <a:prstGeom prst="bentConnector3">
            <a:avLst/>
          </a:prstGeom>
          <a:ln w="254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连接符: 肘形 65"/>
          <p:cNvCxnSpPr>
            <a:stCxn id="32" idx="3"/>
            <a:endCxn id="57" idx="2"/>
          </p:cNvCxnSpPr>
          <p:nvPr/>
        </p:nvCxnSpPr>
        <p:spPr>
          <a:xfrm>
            <a:off x="7752080" y="4123469"/>
            <a:ext cx="1399591" cy="1362130"/>
          </a:xfrm>
          <a:prstGeom prst="bentConnector3">
            <a:avLst/>
          </a:prstGeom>
          <a:ln w="254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连接符: 肘形 68"/>
          <p:cNvCxnSpPr>
            <a:stCxn id="28" idx="2"/>
            <a:endCxn id="32" idx="0"/>
          </p:cNvCxnSpPr>
          <p:nvPr/>
        </p:nvCxnSpPr>
        <p:spPr>
          <a:xfrm rot="16200000" flipH="1">
            <a:off x="6517742" y="2968030"/>
            <a:ext cx="436228" cy="1279713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连接符: 肘形 71"/>
          <p:cNvCxnSpPr>
            <a:stCxn id="29" idx="2"/>
            <a:endCxn id="58" idx="0"/>
          </p:cNvCxnSpPr>
          <p:nvPr/>
        </p:nvCxnSpPr>
        <p:spPr>
          <a:xfrm rot="16200000" flipH="1">
            <a:off x="8982938" y="2818333"/>
            <a:ext cx="637390" cy="1755689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连接符: 肘形 76"/>
          <p:cNvCxnSpPr>
            <a:stCxn id="31" idx="3"/>
            <a:endCxn id="56" idx="6"/>
          </p:cNvCxnSpPr>
          <p:nvPr/>
        </p:nvCxnSpPr>
        <p:spPr>
          <a:xfrm flipH="1">
            <a:off x="9745809" y="2840408"/>
            <a:ext cx="1566509" cy="3528486"/>
          </a:xfrm>
          <a:prstGeom prst="bentConnector3">
            <a:avLst>
              <a:gd name="adj1" fmla="val -14593"/>
            </a:avLst>
          </a:prstGeom>
          <a:ln w="254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连接符: 肘形 79"/>
          <p:cNvCxnSpPr>
            <a:stCxn id="30" idx="2"/>
            <a:endCxn id="28" idx="0"/>
          </p:cNvCxnSpPr>
          <p:nvPr/>
        </p:nvCxnSpPr>
        <p:spPr>
          <a:xfrm rot="16200000" flipH="1">
            <a:off x="5588812" y="1817197"/>
            <a:ext cx="624703" cy="389674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连接符: 肘形 81"/>
          <p:cNvCxnSpPr>
            <a:stCxn id="30" idx="2"/>
            <a:endCxn id="27" idx="0"/>
          </p:cNvCxnSpPr>
          <p:nvPr/>
        </p:nvCxnSpPr>
        <p:spPr>
          <a:xfrm rot="5400000">
            <a:off x="4375757" y="981528"/>
            <a:ext cx="612415" cy="2048725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连接符: 肘形 83"/>
          <p:cNvCxnSpPr>
            <a:stCxn id="30" idx="2"/>
            <a:endCxn id="9" idx="0"/>
          </p:cNvCxnSpPr>
          <p:nvPr/>
        </p:nvCxnSpPr>
        <p:spPr>
          <a:xfrm rot="5400000">
            <a:off x="3185517" y="-208712"/>
            <a:ext cx="612414" cy="4429204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连接符: 肘形 85"/>
          <p:cNvCxnSpPr>
            <a:stCxn id="30" idx="2"/>
            <a:endCxn id="29" idx="0"/>
          </p:cNvCxnSpPr>
          <p:nvPr/>
        </p:nvCxnSpPr>
        <p:spPr>
          <a:xfrm rot="16200000" flipH="1">
            <a:off x="6758851" y="647157"/>
            <a:ext cx="612413" cy="2717463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连接符: 肘形 89"/>
          <p:cNvCxnSpPr>
            <a:stCxn id="30" idx="2"/>
            <a:endCxn id="31" idx="0"/>
          </p:cNvCxnSpPr>
          <p:nvPr/>
        </p:nvCxnSpPr>
        <p:spPr>
          <a:xfrm rot="16200000" flipH="1">
            <a:off x="7816878" y="-410870"/>
            <a:ext cx="608031" cy="4829135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连接符: 肘形 107"/>
          <p:cNvCxnSpPr>
            <a:stCxn id="30" idx="1"/>
            <a:endCxn id="11" idx="6"/>
          </p:cNvCxnSpPr>
          <p:nvPr/>
        </p:nvCxnSpPr>
        <p:spPr>
          <a:xfrm rot="10800000">
            <a:off x="3262796" y="1407295"/>
            <a:ext cx="1290370" cy="1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2</a:t>
            </a:r>
            <a:r>
              <a:rPr kumimoji="1" lang="zh-CN" altLang="en-US" dirty="0"/>
              <a:t>、针对人族策略（原版</a:t>
            </a:r>
            <a:r>
              <a:rPr kumimoji="1" lang="en-US" altLang="zh-CN" dirty="0"/>
              <a:t>SAIDA</a:t>
            </a:r>
            <a:r>
              <a:rPr kumimoji="1" lang="zh-CN" altLang="en-US" dirty="0"/>
              <a:t>）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735522" y="751094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---------</a:t>
            </a:r>
            <a:r>
              <a:rPr lang="zh-CN" altLang="en-US" dirty="0"/>
              <a:t>根据敌人初期建筑选取进攻策略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676275" y="2312035"/>
            <a:ext cx="4040505" cy="24568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EIB == Terran_1fac_1star </a:t>
            </a:r>
            <a:endParaRPr lang="zh-CN" altLang="en-US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EIB == Terran_1fac_2star </a:t>
            </a:r>
            <a:endParaRPr lang="zh-CN" altLang="en-US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EIB ==Terran_2fac_1star </a:t>
            </a:r>
            <a:endParaRPr lang="zh-CN" altLang="en-US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EMB == Terran_1fac_1star </a:t>
            </a:r>
            <a:endParaRPr lang="zh-CN" altLang="en-US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EMB == Terran_1fac_2star </a:t>
            </a:r>
            <a:endParaRPr lang="zh-CN" altLang="en-US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EMB == Terran_2fac_1star </a:t>
            </a:r>
            <a:endParaRPr lang="zh-CN" altLang="en-US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EMB   ==     Terran_2fac</a:t>
            </a:r>
            <a:endParaRPr lang="zh-CN" altLang="en-US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EMB   ==     Terran_3fac</a:t>
            </a:r>
            <a:endParaRPr lang="zh-CN" altLang="en-US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102225" y="2324100"/>
            <a:ext cx="3027680" cy="21691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others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endParaRPr kumimoji="1"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9116695" y="2324100"/>
            <a:ext cx="2195830" cy="1127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r>
              <a:rPr lang="en-US" altLang="zh-CN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  <a:sym typeface="+mn-ea"/>
              </a:rPr>
              <a:t>UnknownBuild</a:t>
            </a:r>
            <a:endParaRPr kumimoji="1"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5463756" y="1120622"/>
            <a:ext cx="2306320" cy="5847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en-US" altLang="zh-CN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UnknownBuild</a:t>
            </a:r>
            <a:endParaRPr lang="zh-CN" altLang="zh-CN" sz="2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endParaRPr kumimoji="1" lang="zh-CN" altLang="en-US" dirty="0"/>
          </a:p>
        </p:txBody>
      </p:sp>
      <p:sp>
        <p:nvSpPr>
          <p:cNvPr id="54" name="椭圆 53"/>
          <p:cNvSpPr/>
          <p:nvPr/>
        </p:nvSpPr>
        <p:spPr>
          <a:xfrm>
            <a:off x="676275" y="6024880"/>
            <a:ext cx="2467610" cy="73533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n>
                  <a:solidFill>
                    <a:schemeClr val="tx1"/>
                  </a:solidFill>
                </a:ln>
                <a:solidFill>
                  <a:schemeClr val="tx2"/>
                </a:solidFill>
              </a:rPr>
              <a:t>Terran_TankGoliath</a:t>
            </a:r>
            <a:endParaRPr kumimoji="1" lang="zh-CN" altLang="en-US" dirty="0">
              <a:ln>
                <a:solidFill>
                  <a:schemeClr val="tx1"/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5735320" y="5854065"/>
            <a:ext cx="2394585" cy="90614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n>
                  <a:solidFill>
                    <a:schemeClr val="tx1"/>
                  </a:solidFill>
                </a:ln>
                <a:solidFill>
                  <a:schemeClr val="tx2"/>
                </a:solidFill>
              </a:rPr>
              <a:t>Terran_VultureTankWraith</a:t>
            </a:r>
            <a:endParaRPr kumimoji="1" lang="en-US" altLang="zh-CN" dirty="0">
              <a:ln>
                <a:solidFill>
                  <a:schemeClr val="tx1"/>
                </a:solidFill>
              </a:ln>
              <a:solidFill>
                <a:schemeClr val="tx2"/>
              </a:solidFill>
            </a:endParaRPr>
          </a:p>
        </p:txBody>
      </p:sp>
      <p:cxnSp>
        <p:nvCxnSpPr>
          <p:cNvPr id="18" name="连接符: 肘形 17"/>
          <p:cNvCxnSpPr>
            <a:stCxn id="27" idx="2"/>
            <a:endCxn id="54" idx="0"/>
          </p:cNvCxnSpPr>
          <p:nvPr/>
        </p:nvCxnSpPr>
        <p:spPr>
          <a:xfrm rot="5400000">
            <a:off x="1675448" y="5003483"/>
            <a:ext cx="1256030" cy="786765"/>
          </a:xfrm>
          <a:prstGeom prst="bentConnector3">
            <a:avLst>
              <a:gd name="adj1" fmla="val 49975"/>
            </a:avLst>
          </a:prstGeom>
          <a:ln w="254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连接符: 肘形 79"/>
          <p:cNvCxnSpPr>
            <a:stCxn id="30" idx="2"/>
            <a:endCxn id="28" idx="0"/>
          </p:cNvCxnSpPr>
          <p:nvPr/>
        </p:nvCxnSpPr>
        <p:spPr>
          <a:xfrm rot="5400000">
            <a:off x="6307138" y="2014538"/>
            <a:ext cx="618490" cy="635"/>
          </a:xfrm>
          <a:prstGeom prst="bentConnector3">
            <a:avLst>
              <a:gd name="adj1" fmla="val 4994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连接符: 肘形 85"/>
          <p:cNvCxnSpPr>
            <a:stCxn id="30" idx="2"/>
            <a:endCxn id="29" idx="0"/>
          </p:cNvCxnSpPr>
          <p:nvPr/>
        </p:nvCxnSpPr>
        <p:spPr>
          <a:xfrm rot="5400000" flipV="1">
            <a:off x="8106410" y="215900"/>
            <a:ext cx="618490" cy="3597910"/>
          </a:xfrm>
          <a:prstGeom prst="bentConnector3">
            <a:avLst>
              <a:gd name="adj1" fmla="val 5000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/>
          <p:cNvCxnSpPr/>
          <p:nvPr/>
        </p:nvCxnSpPr>
        <p:spPr>
          <a:xfrm>
            <a:off x="3657600" y="2018030"/>
            <a:ext cx="0" cy="294005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3657600" y="2018030"/>
            <a:ext cx="296100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6639560" y="4646295"/>
            <a:ext cx="0" cy="101028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29" idx="2"/>
          </p:cNvCxnSpPr>
          <p:nvPr/>
        </p:nvCxnSpPr>
        <p:spPr>
          <a:xfrm>
            <a:off x="10214610" y="3451860"/>
            <a:ext cx="0" cy="278066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 flipV="1">
            <a:off x="8129905" y="6232525"/>
            <a:ext cx="2084705" cy="1524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268273" y="124427"/>
            <a:ext cx="7752947" cy="590549"/>
          </a:xfrm>
        </p:spPr>
        <p:txBody>
          <a:bodyPr/>
          <a:lstStyle/>
          <a:p>
            <a:r>
              <a:rPr kumimoji="1" lang="en-US" altLang="zh-CN" dirty="0"/>
              <a:t>3</a:t>
            </a:r>
            <a:r>
              <a:rPr kumimoji="1" lang="zh-CN" altLang="en-US" dirty="0"/>
              <a:t>、针对神族策略（详解）</a:t>
            </a:r>
            <a:endParaRPr kumimoji="1"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874519" y="1066800"/>
          <a:ext cx="8442961" cy="54417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04322"/>
                <a:gridCol w="3162612"/>
                <a:gridCol w="2976027"/>
              </a:tblGrid>
              <a:tr h="18700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12200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Dragoon Killer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</a:rPr>
                        <a:t>优先升级攻防，最后一波，进攻同时造基地保证经济不断</a:t>
                      </a:r>
                      <a:r>
                        <a:rPr lang="en-US" sz="2000" kern="100" dirty="0">
                          <a:effectLst/>
                          <a:latin typeface="+mj-lt"/>
                        </a:rPr>
                        <a:t>,</a:t>
                      </a:r>
                      <a:r>
                        <a:rPr lang="zh-CN" sz="2000" kern="100" dirty="0">
                          <a:effectLst/>
                          <a:latin typeface="+mj-lt"/>
                        </a:rPr>
                        <a:t>同时防守影刀空投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</a:rPr>
                        <a:t>地面部队</a:t>
                      </a:r>
                      <a:r>
                        <a:rPr lang="en-US" sz="2000" kern="100" dirty="0">
                          <a:effectLst/>
                          <a:latin typeface="+mj-lt"/>
                        </a:rPr>
                        <a:t>2</a:t>
                      </a:r>
                      <a:r>
                        <a:rPr lang="zh-CN" sz="2000" kern="100" dirty="0">
                          <a:effectLst/>
                          <a:latin typeface="+mj-lt"/>
                        </a:rPr>
                        <a:t>攻升级完成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9443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Zealot Killer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</a:rPr>
                        <a:t>在基地先造地堡防守，造出雷车之后和</a:t>
                      </a:r>
                      <a:r>
                        <a:rPr lang="en-US" sz="2000" kern="100" dirty="0">
                          <a:effectLst/>
                          <a:latin typeface="+mj-lt"/>
                        </a:rPr>
                        <a:t>Dragoon Killer</a:t>
                      </a:r>
                      <a:r>
                        <a:rPr lang="zh-CN" sz="2000" kern="100" dirty="0">
                          <a:effectLst/>
                          <a:latin typeface="+mj-lt"/>
                        </a:rPr>
                        <a:t>一样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+mj-lt"/>
                        </a:rPr>
                        <a:t>地面部队</a:t>
                      </a:r>
                      <a:r>
                        <a:rPr lang="en-US" sz="2000" kern="100">
                          <a:effectLst/>
                          <a:latin typeface="+mj-lt"/>
                        </a:rPr>
                        <a:t>2</a:t>
                      </a:r>
                      <a:r>
                        <a:rPr lang="zh-CN" sz="2000" kern="100">
                          <a:effectLst/>
                          <a:latin typeface="+mj-lt"/>
                        </a:rPr>
                        <a:t>攻升级完成</a:t>
                      </a:r>
                      <a:endParaRPr lang="zh-CN" sz="2000" kern="10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9443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Mine Killer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</a:rPr>
                        <a:t>在敌人第二堵口造地堡，造出第一辆坦克后立即进攻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</a:rPr>
                        <a:t>第一辆坦克完成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74800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Carrier Killer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+mj-lt"/>
                        </a:rPr>
                        <a:t>造瓦格雷跟随坦克以及守家，增加飞机一攻的升级</a:t>
                      </a:r>
                      <a:endParaRPr lang="zh-CN" sz="2000" kern="10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</a:rPr>
                        <a:t>地面部队</a:t>
                      </a:r>
                      <a:r>
                        <a:rPr lang="en-US" sz="2000" kern="100" dirty="0">
                          <a:effectLst/>
                          <a:latin typeface="+mj-lt"/>
                        </a:rPr>
                        <a:t>2</a:t>
                      </a:r>
                      <a:r>
                        <a:rPr lang="zh-CN" sz="2000" kern="100" dirty="0">
                          <a:effectLst/>
                          <a:latin typeface="+mj-lt"/>
                        </a:rPr>
                        <a:t>攻升级完成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74800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Templar Killer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j-lt"/>
                        </a:rPr>
                        <a:t>6</a:t>
                      </a:r>
                      <a:r>
                        <a:rPr lang="zh-CN" sz="2000" kern="100">
                          <a:effectLst/>
                          <a:latin typeface="+mj-lt"/>
                        </a:rPr>
                        <a:t>枪兵</a:t>
                      </a:r>
                      <a:r>
                        <a:rPr lang="en-US" sz="2000" kern="100">
                          <a:effectLst/>
                          <a:latin typeface="+mj-lt"/>
                        </a:rPr>
                        <a:t>+3</a:t>
                      </a:r>
                      <a:r>
                        <a:rPr lang="zh-CN" sz="2000" kern="100">
                          <a:effectLst/>
                          <a:latin typeface="+mj-lt"/>
                        </a:rPr>
                        <a:t>坦克强攻，一直压制，强攻同时造三基地</a:t>
                      </a:r>
                      <a:endParaRPr lang="zh-CN" sz="2000" kern="10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+mj-lt"/>
                        </a:rPr>
                        <a:t>6</a:t>
                      </a:r>
                      <a:r>
                        <a:rPr lang="zh-CN" sz="2000" kern="100" dirty="0">
                          <a:effectLst/>
                          <a:latin typeface="+mj-lt"/>
                        </a:rPr>
                        <a:t>分钟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74800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Cannon Killer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+mj-lt"/>
                        </a:rPr>
                        <a:t>优先发展，升级攻防，进攻同时两辆运输机空头</a:t>
                      </a:r>
                      <a:endParaRPr lang="zh-CN" sz="2000" kern="10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</a:rPr>
                        <a:t>地面部队</a:t>
                      </a:r>
                      <a:r>
                        <a:rPr lang="en-US" sz="2000" kern="100" dirty="0">
                          <a:effectLst/>
                          <a:latin typeface="+mj-lt"/>
                        </a:rPr>
                        <a:t>2</a:t>
                      </a:r>
                      <a:r>
                        <a:rPr lang="zh-CN" sz="2000" kern="100" dirty="0">
                          <a:effectLst/>
                          <a:latin typeface="+mj-lt"/>
                        </a:rPr>
                        <a:t>攻升级完成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成果展示</a:t>
            </a:r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886301" y="130009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3200" b="1" dirty="0">
                <a:solidFill>
                  <a:srgbClr val="00B0F0"/>
                </a:solidFill>
              </a:rPr>
              <a:t>小型搜索算法</a:t>
            </a:r>
            <a:endParaRPr lang="zh-CN" altLang="en-US" sz="32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874519" y="1066800"/>
          <a:ext cx="8442961" cy="30811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61920"/>
                <a:gridCol w="2805014"/>
                <a:gridCol w="2976027"/>
              </a:tblGrid>
              <a:tr h="85534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2000" kern="1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cs typeface="Times New Roman" panose="02020603050405020304" pitchFamily="18" charset="0"/>
                        </a:rPr>
                        <a:t>策略</a:t>
                      </a:r>
                      <a:endParaRPr lang="zh-CN" sz="2000" kern="1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cs typeface="Times New Roman" panose="02020603050405020304" pitchFamily="18" charset="0"/>
                        </a:rPr>
                        <a:t>具体</a:t>
                      </a:r>
                      <a:endParaRPr lang="zh-CN" sz="2000" kern="1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2000" kern="1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cs typeface="Times New Roman" panose="02020603050405020304" pitchFamily="18" charset="0"/>
                        </a:rPr>
                        <a:t>总攻</a:t>
                      </a:r>
                      <a:endParaRPr lang="zh-CN" sz="2000" kern="1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281430">
                <a:tc>
                  <a:txBody>
                    <a:bodyPr/>
                    <a:lstStyle/>
                    <a:p>
                      <a:pPr algn="ctr"/>
                      <a:endParaRPr kumimoji="1" lang="zh-CN" altLang="en-US" sz="20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2"/>
                        </a:solidFill>
                        <a:sym typeface="+mn-ea"/>
                      </a:endParaRPr>
                    </a:p>
                    <a:p>
                      <a:pPr algn="ctr"/>
                      <a:r>
                        <a:rPr kumimoji="1" lang="zh-CN" altLang="en-US" sz="2000" dirty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2"/>
                          </a:solidFill>
                          <a:sym typeface="+mn-ea"/>
                        </a:rPr>
                        <a:t>Terran_TankGoliath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前期造地堡防御，快速造坦克和机器人保证运营，同时升级坦克攻防（三攻三防）。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我方人口数达到一定数量且我方兵力占优时。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9443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kumimoji="1" lang="en-US" altLang="zh-CN" sz="2000" dirty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2"/>
                          </a:solidFill>
                          <a:sym typeface="+mn-ea"/>
                        </a:rPr>
                        <a:t>Terran_VultureTankWraith</a:t>
                      </a:r>
                      <a:endParaRPr kumimoji="1" lang="en-US" altLang="zh-CN" sz="20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2"/>
                        </a:solidFill>
                        <a:sym typeface="+mn-ea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前期派枪兵和雷车主动骚扰。阻止其建造二矿，使敌我双方兵力拉大。之后造大量雷车</a:t>
                      </a:r>
                      <a:r>
                        <a:rPr lang="en-US" altLang="zh-CN" sz="2000" kern="100" dirty="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+</a:t>
                      </a:r>
                      <a:r>
                        <a:rPr lang="zh-CN" altLang="en-US" sz="2000" kern="100" dirty="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枪兵</a:t>
                      </a:r>
                      <a:r>
                        <a:rPr lang="zh-CN" sz="2000" kern="100" dirty="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配合坦克。</a:t>
                      </a:r>
                      <a:r>
                        <a:rPr lang="zh-CN" altLang="en-US" sz="2000" kern="10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  <a:sym typeface="+mn-ea"/>
                        </a:rPr>
                        <a:t>此方法比上一种更为激进。</a:t>
                      </a:r>
                      <a:endParaRPr lang="zh-CN" sz="2000" kern="100" dirty="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2000" kern="10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当我方坦克数量大于等于</a:t>
                      </a:r>
                      <a:r>
                        <a:rPr lang="en-US" altLang="zh-CN" sz="2000" kern="10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sz="2000" kern="10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，且我方兵力为敌方</a:t>
                      </a:r>
                      <a:r>
                        <a:rPr lang="en-US" altLang="zh-CN" sz="2000" kern="10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</a:t>
                      </a:r>
                      <a:r>
                        <a:rPr lang="zh-CN" altLang="en-US" sz="2000" kern="100">
                          <a:effectLst/>
                          <a:latin typeface="+mj-lt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倍时。</a:t>
                      </a:r>
                      <a:endParaRPr lang="zh-CN" altLang="en-US" sz="2000" kern="100">
                        <a:effectLst/>
                        <a:latin typeface="+mj-lt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成果展示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zh-CN" altLang="en-US" dirty="0"/>
              <a:t>成果展示</a:t>
            </a:r>
            <a:endParaRPr kumimoji="1" lang="zh-CN" altLang="en-US" dirty="0"/>
          </a:p>
        </p:txBody>
      </p:sp>
      <p:pic>
        <p:nvPicPr>
          <p:cNvPr id="13" name="图片 12" descr="图片包含 文字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48710" y="882966"/>
            <a:ext cx="7562850" cy="576262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284148" y="1616373"/>
            <a:ext cx="417766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rgbClr val="00B0F0"/>
                </a:solidFill>
              </a:rPr>
              <a:t>1.</a:t>
            </a:r>
            <a:r>
              <a:rPr kumimoji="1" lang="zh-CN" altLang="en-US" sz="3200" dirty="0">
                <a:solidFill>
                  <a:srgbClr val="00B0F0"/>
                </a:solidFill>
              </a:rPr>
              <a:t>增加重要兵种</a:t>
            </a:r>
            <a:r>
              <a:rPr kumimoji="1" lang="en-US" altLang="zh-CN" sz="3200" dirty="0">
                <a:solidFill>
                  <a:srgbClr val="00B0F0"/>
                </a:solidFill>
              </a:rPr>
              <a:t>---</a:t>
            </a:r>
            <a:r>
              <a:rPr kumimoji="1" lang="zh-CN" altLang="en-US" sz="3200" b="1" dirty="0">
                <a:solidFill>
                  <a:srgbClr val="00B0F0"/>
                </a:solidFill>
              </a:rPr>
              <a:t>枪兵</a:t>
            </a:r>
            <a:endParaRPr kumimoji="1" lang="zh-CN" altLang="en-US" sz="3200" b="1" dirty="0">
              <a:solidFill>
                <a:srgbClr val="00B0F0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456" y="2638943"/>
            <a:ext cx="2027096" cy="2697714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9541184" y="3855719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枪兵进地堡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zh-CN" altLang="en-US" dirty="0"/>
              <a:t>成果展示</a:t>
            </a:r>
            <a:endParaRPr kumimoji="1"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9541184" y="3855719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枪兵进地堡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5695" y="2276475"/>
            <a:ext cx="7562850" cy="41338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540944" y="2687319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枪兵战斗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zh-CN" altLang="en-US" dirty="0"/>
              <a:t>成果展示</a:t>
            </a:r>
            <a:endParaRPr kumimoji="1"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9541184" y="3855719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枪兵进地堡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540944" y="2687319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枪兵防守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  <p:pic>
        <p:nvPicPr>
          <p:cNvPr id="5" name="图片 4" descr="图片包含 树, 草, 户外, 文字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2815" y="2111959"/>
            <a:ext cx="7562850" cy="413385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202815" y="2286762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chemeClr val="bg2"/>
                </a:solidFill>
              </a:rPr>
              <a:t>枪兵防守</a:t>
            </a:r>
            <a:endParaRPr lang="zh-CN" altLang="en-US" sz="40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p>
            <a:r>
              <a:rPr kumimoji="1" lang="en-US" altLang="zh-CN" dirty="0">
                <a:sym typeface="+mn-ea"/>
              </a:rPr>
              <a:t>1.</a:t>
            </a:r>
            <a:r>
              <a:rPr kumimoji="1" lang="zh-CN" altLang="en-US" dirty="0">
                <a:sym typeface="+mn-ea"/>
              </a:rPr>
              <a:t>前期准备</a:t>
            </a:r>
            <a:endParaRPr kumimoji="1" lang="zh-CN" altLang="en-US" dirty="0"/>
          </a:p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kumimoji="1" lang="en-US" altLang="zh-CN" dirty="0">
                <a:sym typeface="+mn-ea"/>
              </a:rPr>
              <a:t>2.</a:t>
            </a:r>
            <a:r>
              <a:rPr kumimoji="1" lang="zh-CN" altLang="en-US" dirty="0">
                <a:sym typeface="+mn-ea"/>
              </a:rPr>
              <a:t>工作任务</a:t>
            </a:r>
            <a:endParaRPr kumimoji="1" lang="zh-CN" altLang="en-US" dirty="0"/>
          </a:p>
          <a:p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913262" y="2821307"/>
            <a:ext cx="4208707" cy="590549"/>
          </a:xfrm>
        </p:spPr>
        <p:txBody>
          <a:bodyPr/>
          <a:p>
            <a:endParaRPr kumimoji="1" lang="zh-CN" altLang="en-US" dirty="0"/>
          </a:p>
          <a:p>
            <a:r>
              <a:rPr lang="en-US" altLang="zh-CN"/>
              <a:t>3.</a:t>
            </a:r>
            <a:r>
              <a:rPr lang="zh-CN" altLang="en-US"/>
              <a:t>相关策略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/>
          </p:nvPr>
        </p:nvSpPr>
        <p:spPr/>
        <p:txBody>
          <a:bodyPr/>
          <a:p>
            <a:r>
              <a:rPr kumimoji="1" lang="en-US" altLang="zh-CN" dirty="0">
                <a:sym typeface="+mn-ea"/>
              </a:rPr>
              <a:t>4.</a:t>
            </a:r>
            <a:r>
              <a:rPr kumimoji="1" lang="zh-CN" altLang="en-US" dirty="0">
                <a:sym typeface="+mn-ea"/>
              </a:rPr>
              <a:t>成果展示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kumimoji="1" lang="en-US" altLang="zh-CN" dirty="0">
                <a:sym typeface="+mn-ea"/>
              </a:rPr>
              <a:t>5.</a:t>
            </a:r>
            <a:r>
              <a:rPr kumimoji="1" lang="zh-CN" altLang="en-US" dirty="0">
                <a:sym typeface="+mn-ea"/>
              </a:rPr>
              <a:t>未来工作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365428" y="393031"/>
            <a:ext cx="7752947" cy="590549"/>
          </a:xfrm>
        </p:spPr>
        <p:txBody>
          <a:bodyPr/>
          <a:lstStyle/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zh-CN" altLang="en-US" dirty="0"/>
              <a:t>成果展示</a:t>
            </a:r>
            <a:endParaRPr kumimoji="1" lang="zh-CN" altLang="en-US" dirty="0"/>
          </a:p>
          <a:p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84148" y="1242814"/>
            <a:ext cx="417766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rgbClr val="00B0F0"/>
                </a:solidFill>
              </a:rPr>
              <a:t>2.</a:t>
            </a:r>
            <a:r>
              <a:rPr kumimoji="1" lang="zh-CN" altLang="en-US" sz="3200" dirty="0">
                <a:solidFill>
                  <a:srgbClr val="00B0F0"/>
                </a:solidFill>
              </a:rPr>
              <a:t>增加额外兵种</a:t>
            </a:r>
            <a:r>
              <a:rPr kumimoji="1" lang="en-US" altLang="zh-CN" sz="3200" dirty="0">
                <a:solidFill>
                  <a:srgbClr val="00B0F0"/>
                </a:solidFill>
              </a:rPr>
              <a:t>---</a:t>
            </a:r>
            <a:r>
              <a:rPr kumimoji="1" lang="zh-CN" altLang="en-US" sz="3200" b="1" dirty="0">
                <a:solidFill>
                  <a:srgbClr val="00B0F0"/>
                </a:solidFill>
              </a:rPr>
              <a:t>护士</a:t>
            </a:r>
            <a:endParaRPr kumimoji="1" lang="zh-CN" altLang="en-US" sz="3200" b="1" dirty="0">
              <a:solidFill>
                <a:srgbClr val="00B0F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22144" y="2555239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护士治疗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8593" y="2345542"/>
            <a:ext cx="2536447" cy="3923155"/>
          </a:xfrm>
          <a:prstGeom prst="rect">
            <a:avLst/>
          </a:prstGeom>
        </p:spPr>
      </p:pic>
      <p:pic>
        <p:nvPicPr>
          <p:cNvPr id="9" name="图片 8" descr="图片包含 地面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255" y="2086823"/>
            <a:ext cx="7562850" cy="413385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963833" y="2548373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护士治疗枪兵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365428" y="393031"/>
            <a:ext cx="7752947" cy="590549"/>
          </a:xfrm>
        </p:spPr>
        <p:txBody>
          <a:bodyPr/>
          <a:lstStyle/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zh-CN" altLang="en-US" dirty="0"/>
              <a:t>成果展示</a:t>
            </a:r>
            <a:endParaRPr kumimoji="1" lang="zh-CN" altLang="en-US" dirty="0"/>
          </a:p>
          <a:p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84148" y="1242814"/>
            <a:ext cx="4826332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3200" dirty="0">
                <a:solidFill>
                  <a:srgbClr val="00B0F0"/>
                </a:solidFill>
              </a:rPr>
              <a:t>3.</a:t>
            </a:r>
            <a:r>
              <a:rPr kumimoji="1" lang="zh-CN" altLang="en-US" sz="3200" dirty="0">
                <a:solidFill>
                  <a:srgbClr val="00B0F0"/>
                </a:solidFill>
              </a:rPr>
              <a:t>增加额外兵种</a:t>
            </a:r>
            <a:r>
              <a:rPr kumimoji="1" lang="en-US" altLang="zh-CN" sz="3200" dirty="0">
                <a:solidFill>
                  <a:srgbClr val="00B0F0"/>
                </a:solidFill>
              </a:rPr>
              <a:t>---</a:t>
            </a:r>
            <a:r>
              <a:rPr kumimoji="1" lang="zh-CN" altLang="en-US" sz="3200" b="1" dirty="0">
                <a:solidFill>
                  <a:srgbClr val="00B0F0"/>
                </a:solidFill>
              </a:rPr>
              <a:t>怨灵战机</a:t>
            </a:r>
            <a:endParaRPr kumimoji="1" lang="zh-CN" altLang="en-US" sz="3200" b="1" dirty="0">
              <a:solidFill>
                <a:srgbClr val="00B0F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22144" y="2598003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护士治疗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4858" y="2362049"/>
            <a:ext cx="3261643" cy="3475021"/>
          </a:xfrm>
          <a:prstGeom prst="rect">
            <a:avLst/>
          </a:prstGeom>
        </p:spPr>
      </p:pic>
      <p:pic>
        <p:nvPicPr>
          <p:cNvPr id="6" name="图片 5" descr="图片包含 文字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901" y="2051112"/>
            <a:ext cx="7562850" cy="413385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618672" y="4073472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怨灵战机跟随坦克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365428" y="393031"/>
            <a:ext cx="7752947" cy="590549"/>
          </a:xfrm>
        </p:spPr>
        <p:txBody>
          <a:bodyPr/>
          <a:lstStyle/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zh-CN" altLang="en-US" dirty="0"/>
              <a:t>成果展示</a:t>
            </a:r>
            <a:endParaRPr kumimoji="1" lang="zh-CN" altLang="en-US" dirty="0"/>
          </a:p>
          <a:p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65428" y="1258054"/>
            <a:ext cx="620966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rgbClr val="00B0F0"/>
                </a:solidFill>
              </a:rPr>
              <a:t>4.</a:t>
            </a:r>
            <a:r>
              <a:rPr kumimoji="1" lang="zh-CN" altLang="en-US" sz="3200" dirty="0">
                <a:solidFill>
                  <a:srgbClr val="00B0F0"/>
                </a:solidFill>
              </a:rPr>
              <a:t>增加额外兵种</a:t>
            </a:r>
            <a:r>
              <a:rPr kumimoji="1" lang="en-US" altLang="zh-CN" sz="3200" dirty="0">
                <a:solidFill>
                  <a:srgbClr val="00B0F0"/>
                </a:solidFill>
              </a:rPr>
              <a:t>---</a:t>
            </a:r>
            <a:r>
              <a:rPr kumimoji="1" lang="zh-CN" altLang="en-US" sz="3200" b="1" dirty="0">
                <a:solidFill>
                  <a:srgbClr val="00B0F0"/>
                </a:solidFill>
              </a:rPr>
              <a:t>运输船以及空投</a:t>
            </a:r>
            <a:endParaRPr kumimoji="1" lang="zh-CN" altLang="en-US" sz="3200" b="1" dirty="0">
              <a:solidFill>
                <a:srgbClr val="00B0F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22144" y="2598003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护士治疗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2914" y="2500513"/>
            <a:ext cx="3105849" cy="3114673"/>
          </a:xfrm>
          <a:prstGeom prst="rect">
            <a:avLst/>
          </a:prstGeom>
        </p:spPr>
      </p:pic>
      <p:pic>
        <p:nvPicPr>
          <p:cNvPr id="14" name="图片 13" descr="图片包含 树, 文字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236" y="1990924"/>
            <a:ext cx="7562850" cy="413385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4241901" y="4539733"/>
            <a:ext cx="24929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分基地空投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365428" y="393031"/>
            <a:ext cx="7752947" cy="590549"/>
          </a:xfrm>
        </p:spPr>
        <p:txBody>
          <a:bodyPr/>
          <a:lstStyle/>
          <a:p>
            <a:r>
              <a:rPr kumimoji="1" lang="en-US" altLang="zh-CN" dirty="0"/>
              <a:t>5</a:t>
            </a:r>
            <a:r>
              <a:rPr kumimoji="1" lang="zh-CN" altLang="en-US" dirty="0"/>
              <a:t>、</a:t>
            </a:r>
            <a:r>
              <a:rPr kumimoji="1" lang="zh-CN" altLang="en-US" dirty="0"/>
              <a:t>成果展示</a:t>
            </a:r>
            <a:endParaRPr kumimoji="1" lang="zh-CN" altLang="en-US" dirty="0"/>
          </a:p>
          <a:p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84148" y="1242814"/>
            <a:ext cx="458406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rgbClr val="00B0F0"/>
                </a:solidFill>
              </a:rPr>
              <a:t>5.</a:t>
            </a:r>
            <a:r>
              <a:rPr kumimoji="1" lang="zh-CN" altLang="en-US" sz="3200" dirty="0">
                <a:solidFill>
                  <a:srgbClr val="00B0F0"/>
                </a:solidFill>
              </a:rPr>
              <a:t>增加额外兵种</a:t>
            </a:r>
            <a:r>
              <a:rPr kumimoji="1" lang="en-US" altLang="zh-CN" sz="3200" dirty="0">
                <a:solidFill>
                  <a:srgbClr val="00B0F0"/>
                </a:solidFill>
              </a:rPr>
              <a:t>---</a:t>
            </a:r>
            <a:r>
              <a:rPr kumimoji="1" lang="zh-CN" altLang="en-US" sz="3200" b="1" dirty="0">
                <a:solidFill>
                  <a:srgbClr val="00B0F0"/>
                </a:solidFill>
              </a:rPr>
              <a:t>瓦格雷</a:t>
            </a:r>
            <a:endParaRPr kumimoji="1" lang="zh-CN" altLang="en-US" sz="3200" b="1" dirty="0">
              <a:solidFill>
                <a:srgbClr val="00B0F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22144" y="2598003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护士治疗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241901" y="4539733"/>
            <a:ext cx="24929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分基地空投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  <p:pic>
        <p:nvPicPr>
          <p:cNvPr id="5" name="图片 4" descr="图片包含 人员, 骑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2914" y="2921168"/>
            <a:ext cx="2763968" cy="276396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8095" y="1961515"/>
            <a:ext cx="7562850" cy="413385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4394301" y="4692133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2"/>
                </a:solidFill>
              </a:rPr>
              <a:t>防守空军</a:t>
            </a:r>
            <a:endParaRPr lang="zh-CN" altLang="en-US" sz="3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未来工作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284148" y="97757"/>
            <a:ext cx="7752947" cy="590549"/>
          </a:xfrm>
        </p:spPr>
        <p:txBody>
          <a:bodyPr/>
          <a:lstStyle/>
          <a:p>
            <a:r>
              <a:rPr kumimoji="1" lang="en-US" altLang="zh-CN" dirty="0"/>
              <a:t>5</a:t>
            </a:r>
            <a:r>
              <a:rPr kumimoji="1" lang="zh-CN" altLang="en-US" dirty="0"/>
              <a:t>、</a:t>
            </a:r>
            <a:r>
              <a:rPr kumimoji="1" lang="zh-CN" altLang="en-US" dirty="0"/>
              <a:t>未来工作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232935" y="1351280"/>
            <a:ext cx="2692400" cy="1097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600" dirty="0"/>
              <a:t>两大方面</a:t>
            </a:r>
            <a:endParaRPr kumimoji="1" lang="zh-CN" altLang="en-US" sz="3600" dirty="0"/>
          </a:p>
        </p:txBody>
      </p:sp>
      <p:sp>
        <p:nvSpPr>
          <p:cNvPr id="41" name="矩形 40"/>
          <p:cNvSpPr/>
          <p:nvPr/>
        </p:nvSpPr>
        <p:spPr>
          <a:xfrm>
            <a:off x="6761480" y="3332481"/>
            <a:ext cx="3794760" cy="18491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3600" dirty="0"/>
          </a:p>
          <a:p>
            <a:pPr algn="ctr"/>
            <a:r>
              <a:rPr kumimoji="1" lang="zh-CN" altLang="en-US" sz="3600" dirty="0"/>
              <a:t>微观管理</a:t>
            </a:r>
            <a:endParaRPr kumimoji="1" lang="en-US" altLang="zh-CN" sz="3600" dirty="0"/>
          </a:p>
          <a:p>
            <a:pPr algn="ctr"/>
            <a:r>
              <a:rPr kumimoji="1" lang="en-US" altLang="zh-CN" sz="3600" dirty="0"/>
              <a:t>Macro management</a:t>
            </a:r>
            <a:endParaRPr kumimoji="1" lang="zh-CN" altLang="en-US" sz="3600" dirty="0"/>
          </a:p>
          <a:p>
            <a:pPr algn="ctr"/>
            <a:endParaRPr kumimoji="1" lang="zh-CN" altLang="en-US" sz="3600" dirty="0"/>
          </a:p>
        </p:txBody>
      </p:sp>
      <p:sp>
        <p:nvSpPr>
          <p:cNvPr id="42" name="矩形 41"/>
          <p:cNvSpPr/>
          <p:nvPr/>
        </p:nvSpPr>
        <p:spPr>
          <a:xfrm>
            <a:off x="2545080" y="3332481"/>
            <a:ext cx="3794760" cy="18491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600" dirty="0"/>
              <a:t>宏观管理</a:t>
            </a:r>
            <a:endParaRPr kumimoji="1" lang="en-US" altLang="zh-CN" sz="3600" dirty="0"/>
          </a:p>
          <a:p>
            <a:pPr algn="ctr"/>
            <a:r>
              <a:rPr kumimoji="1" lang="en-US" altLang="zh-CN" sz="3600" dirty="0"/>
              <a:t>Macro management</a:t>
            </a:r>
            <a:endParaRPr kumimoji="1" lang="zh-CN" altLang="en-US" sz="3600" dirty="0"/>
          </a:p>
        </p:txBody>
      </p:sp>
      <p:cxnSp>
        <p:nvCxnSpPr>
          <p:cNvPr id="10" name="连接符: 肘形 9"/>
          <p:cNvCxnSpPr>
            <a:stCxn id="5" idx="2"/>
            <a:endCxn id="42" idx="0"/>
          </p:cNvCxnSpPr>
          <p:nvPr/>
        </p:nvCxnSpPr>
        <p:spPr>
          <a:xfrm rot="5400000">
            <a:off x="5068838" y="1822183"/>
            <a:ext cx="883921" cy="2136675"/>
          </a:xfrm>
          <a:prstGeom prst="bentConnector3">
            <a:avLst>
              <a:gd name="adj1" fmla="val 5000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连接符: 肘形 12"/>
          <p:cNvCxnSpPr>
            <a:stCxn id="5" idx="2"/>
            <a:endCxn id="41" idx="0"/>
          </p:cNvCxnSpPr>
          <p:nvPr/>
        </p:nvCxnSpPr>
        <p:spPr>
          <a:xfrm rot="16200000" flipH="1">
            <a:off x="7177037" y="1850657"/>
            <a:ext cx="883921" cy="2079725"/>
          </a:xfrm>
          <a:prstGeom prst="bentConnector3">
            <a:avLst>
              <a:gd name="adj1" fmla="val 5000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p>
            <a:r>
              <a:rPr lang="en-US" altLang="zh-CN"/>
              <a:t>5</a:t>
            </a:r>
            <a:r>
              <a:rPr lang="zh-CN" altLang="en-US"/>
              <a:t>、未来工作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927860" y="2204720"/>
            <a:ext cx="833564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总的来说两个方面：发论文和参加比赛。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1.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继续阅读大量相关文献，开发思路；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2.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学习论文中强化学习算法，并能掌握数学推导；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3.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安装并配置</a:t>
            </a:r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TorchCraft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环境，先尝试相关论文的复现；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4.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从微观控制和宏观控制两个方面来提出新的算法应用，完成论文撰写；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5.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搭建训练模型，并将其融入</a:t>
            </a:r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SAIDA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，参加星际</a:t>
            </a:r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AI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竞赛。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感谢聆听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WATCHING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PRESENTED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OfficePLUS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前期准备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前期准备</a:t>
            </a:r>
            <a:endParaRPr kumimoji="1" lang="zh-CN" alt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685597" y="1233489"/>
            <a:ext cx="2729955" cy="661912"/>
            <a:chOff x="685597" y="1233489"/>
            <a:chExt cx="2729955" cy="661912"/>
          </a:xfrm>
        </p:grpSpPr>
        <p:sp>
          <p:nvSpPr>
            <p:cNvPr id="8" name="矩形 7"/>
            <p:cNvSpPr/>
            <p:nvPr/>
          </p:nvSpPr>
          <p:spPr>
            <a:xfrm>
              <a:off x="685597" y="1233489"/>
              <a:ext cx="643125" cy="66191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>
              <a:spAutoFit/>
            </a:bodyPr>
            <a:lstStyle/>
            <a:p>
              <a:pPr defTabSz="1219200">
                <a:lnSpc>
                  <a:spcPct val="130000"/>
                </a:lnSpc>
                <a:defRPr/>
              </a:pPr>
              <a:r>
                <a:rPr lang="en-US" altLang="zh-CN" sz="3200" b="1" kern="0" dirty="0">
                  <a:solidFill>
                    <a:schemeClr val="bg1"/>
                  </a:solidFill>
                </a:rPr>
                <a:t>01</a:t>
              </a:r>
              <a:endParaRPr lang="en-US" altLang="zh-CN" sz="3200" b="1" kern="0" dirty="0">
                <a:solidFill>
                  <a:schemeClr val="bg1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 flipH="1">
              <a:off x="1479176" y="1333612"/>
              <a:ext cx="19363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了解游戏</a:t>
              </a:r>
              <a:endParaRPr lang="zh-CN" altLang="en-US" sz="2400" dirty="0"/>
            </a:p>
          </p:txBody>
        </p:sp>
      </p:grpSp>
      <p:sp>
        <p:nvSpPr>
          <p:cNvPr id="14" name="文本框 13"/>
          <p:cNvSpPr txBox="1"/>
          <p:nvPr/>
        </p:nvSpPr>
        <p:spPr>
          <a:xfrm flipH="1">
            <a:off x="1479176" y="2248617"/>
            <a:ext cx="5396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1.</a:t>
            </a:r>
            <a:r>
              <a:rPr lang="zh-CN" altLang="en-US" sz="2000" dirty="0"/>
              <a:t>即时战略游戏（</a:t>
            </a:r>
            <a:r>
              <a:rPr lang="en-US" altLang="zh-CN" sz="2000" dirty="0"/>
              <a:t>Real-Time Strategy Game</a:t>
            </a:r>
            <a:r>
              <a:rPr lang="zh-CN" altLang="en-US" sz="2000" dirty="0"/>
              <a:t>）</a:t>
            </a:r>
            <a:endParaRPr lang="zh-CN" altLang="en-US" sz="2000" dirty="0"/>
          </a:p>
        </p:txBody>
      </p:sp>
      <p:sp>
        <p:nvSpPr>
          <p:cNvPr id="15" name="文本框 14"/>
          <p:cNvSpPr txBox="1"/>
          <p:nvPr/>
        </p:nvSpPr>
        <p:spPr>
          <a:xfrm flipH="1">
            <a:off x="1479173" y="3634522"/>
            <a:ext cx="15307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2.</a:t>
            </a:r>
            <a:r>
              <a:rPr lang="zh-CN" altLang="en-US" sz="2000" dirty="0"/>
              <a:t>三方博弈</a:t>
            </a:r>
            <a:endParaRPr lang="zh-CN" altLang="en-US" sz="2000" dirty="0"/>
          </a:p>
        </p:txBody>
      </p:sp>
      <p:sp>
        <p:nvSpPr>
          <p:cNvPr id="16" name="文本框 15"/>
          <p:cNvSpPr txBox="1"/>
          <p:nvPr/>
        </p:nvSpPr>
        <p:spPr>
          <a:xfrm flipH="1">
            <a:off x="1578089" y="5673822"/>
            <a:ext cx="1431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3.</a:t>
            </a:r>
            <a:r>
              <a:rPr lang="zh-CN" altLang="en-US" sz="2000" dirty="0"/>
              <a:t>博弈方面</a:t>
            </a:r>
            <a:endParaRPr lang="zh-CN" altLang="en-US" sz="20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6875927" y="1260141"/>
            <a:ext cx="4471497" cy="1188531"/>
            <a:chOff x="6875927" y="1260141"/>
            <a:chExt cx="4471497" cy="1188531"/>
          </a:xfrm>
        </p:grpSpPr>
        <p:sp>
          <p:nvSpPr>
            <p:cNvPr id="19" name="文本框 18"/>
            <p:cNvSpPr txBox="1"/>
            <p:nvPr/>
          </p:nvSpPr>
          <p:spPr>
            <a:xfrm flipH="1">
              <a:off x="8386715" y="1260141"/>
              <a:ext cx="29607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非回合制，游戏节奏快</a:t>
              </a:r>
              <a:endParaRPr lang="zh-CN" altLang="en-US" sz="2000" dirty="0"/>
            </a:p>
          </p:txBody>
        </p:sp>
        <p:cxnSp>
          <p:nvCxnSpPr>
            <p:cNvPr id="23" name="直接箭头连接符 22"/>
            <p:cNvCxnSpPr/>
            <p:nvPr/>
          </p:nvCxnSpPr>
          <p:spPr>
            <a:xfrm flipV="1">
              <a:off x="6875927" y="1460196"/>
              <a:ext cx="1510787" cy="988476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6875928" y="1895401"/>
            <a:ext cx="4159885" cy="706755"/>
            <a:chOff x="6875928" y="1895401"/>
            <a:chExt cx="4159885" cy="706755"/>
          </a:xfrm>
        </p:grpSpPr>
        <p:sp>
          <p:nvSpPr>
            <p:cNvPr id="17" name="文本框 16"/>
            <p:cNvSpPr txBox="1"/>
            <p:nvPr/>
          </p:nvSpPr>
          <p:spPr>
            <a:xfrm flipH="1">
              <a:off x="8386593" y="1895401"/>
              <a:ext cx="264922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非完全信息（战争迷雾）</a:t>
              </a:r>
              <a:endParaRPr lang="zh-CN" altLang="en-US" sz="2000" dirty="0"/>
            </a:p>
          </p:txBody>
        </p:sp>
        <p:cxnSp>
          <p:nvCxnSpPr>
            <p:cNvPr id="25" name="直接箭头连接符 24"/>
            <p:cNvCxnSpPr>
              <a:stCxn id="14" idx="1"/>
              <a:endCxn id="17" idx="3"/>
            </p:cNvCxnSpPr>
            <p:nvPr/>
          </p:nvCxnSpPr>
          <p:spPr>
            <a:xfrm flipV="1">
              <a:off x="6875928" y="2249282"/>
              <a:ext cx="1510665" cy="199390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/>
          <p:cNvGrpSpPr/>
          <p:nvPr/>
        </p:nvGrpSpPr>
        <p:grpSpPr>
          <a:xfrm>
            <a:off x="6875928" y="2448672"/>
            <a:ext cx="4159624" cy="788744"/>
            <a:chOff x="6875928" y="2448672"/>
            <a:chExt cx="4159624" cy="788744"/>
          </a:xfrm>
        </p:grpSpPr>
        <p:sp>
          <p:nvSpPr>
            <p:cNvPr id="18" name="文本框 17"/>
            <p:cNvSpPr txBox="1"/>
            <p:nvPr/>
          </p:nvSpPr>
          <p:spPr>
            <a:xfrm flipH="1">
              <a:off x="8386715" y="2530661"/>
              <a:ext cx="2648837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实时性高，战斗与运营同时进行</a:t>
              </a:r>
              <a:endParaRPr lang="zh-CN" altLang="en-US" sz="2000" dirty="0"/>
            </a:p>
          </p:txBody>
        </p:sp>
        <p:cxnSp>
          <p:nvCxnSpPr>
            <p:cNvPr id="27" name="直接箭头连接符 26"/>
            <p:cNvCxnSpPr>
              <a:stCxn id="14" idx="1"/>
              <a:endCxn id="18" idx="3"/>
            </p:cNvCxnSpPr>
            <p:nvPr/>
          </p:nvCxnSpPr>
          <p:spPr>
            <a:xfrm>
              <a:off x="6875928" y="2448672"/>
              <a:ext cx="1511300" cy="435610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38"/>
          <p:cNvGrpSpPr/>
          <p:nvPr/>
        </p:nvGrpSpPr>
        <p:grpSpPr>
          <a:xfrm>
            <a:off x="6875928" y="2448672"/>
            <a:ext cx="4159625" cy="1492495"/>
            <a:chOff x="6875928" y="2448672"/>
            <a:chExt cx="4159625" cy="1492495"/>
          </a:xfrm>
        </p:grpSpPr>
        <p:sp>
          <p:nvSpPr>
            <p:cNvPr id="20" name="文本框 19"/>
            <p:cNvSpPr txBox="1"/>
            <p:nvPr/>
          </p:nvSpPr>
          <p:spPr>
            <a:xfrm flipH="1">
              <a:off x="8386716" y="3234412"/>
              <a:ext cx="2648837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操作空间大，且操作难度高高</a:t>
              </a:r>
              <a:endParaRPr lang="zh-CN" altLang="en-US" sz="2000" dirty="0"/>
            </a:p>
          </p:txBody>
        </p:sp>
        <p:cxnSp>
          <p:nvCxnSpPr>
            <p:cNvPr id="31" name="直接箭头连接符 30"/>
            <p:cNvCxnSpPr>
              <a:stCxn id="14" idx="1"/>
              <a:endCxn id="20" idx="3"/>
            </p:cNvCxnSpPr>
            <p:nvPr/>
          </p:nvCxnSpPr>
          <p:spPr>
            <a:xfrm>
              <a:off x="6875928" y="2448672"/>
              <a:ext cx="1511300" cy="1139825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/>
          <p:cNvGrpSpPr/>
          <p:nvPr/>
        </p:nvGrpSpPr>
        <p:grpSpPr>
          <a:xfrm>
            <a:off x="3009899" y="3234412"/>
            <a:ext cx="4046220" cy="600165"/>
            <a:chOff x="3009899" y="3234412"/>
            <a:chExt cx="4046220" cy="600165"/>
          </a:xfrm>
        </p:grpSpPr>
        <p:sp>
          <p:nvSpPr>
            <p:cNvPr id="21" name="文本框 20"/>
            <p:cNvSpPr txBox="1"/>
            <p:nvPr/>
          </p:nvSpPr>
          <p:spPr>
            <a:xfrm flipH="1">
              <a:off x="3689209" y="3234412"/>
              <a:ext cx="336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人族</a:t>
              </a:r>
              <a:r>
                <a:rPr lang="en-US" altLang="zh-CN" sz="2000" dirty="0"/>
                <a:t>(</a:t>
              </a:r>
              <a:r>
                <a:rPr lang="zh-CN" altLang="en-US" sz="2000" dirty="0"/>
                <a:t>兵力中等，质量中等</a:t>
              </a:r>
              <a:r>
                <a:rPr lang="en-US" altLang="zh-CN" sz="2000" dirty="0"/>
                <a:t>)</a:t>
              </a:r>
              <a:endParaRPr lang="zh-CN" altLang="en-US" sz="2000" dirty="0"/>
            </a:p>
          </p:txBody>
        </p:sp>
        <p:cxnSp>
          <p:nvCxnSpPr>
            <p:cNvPr id="44" name="直接箭头连接符 43"/>
            <p:cNvCxnSpPr>
              <a:stCxn id="15" idx="1"/>
            </p:cNvCxnSpPr>
            <p:nvPr/>
          </p:nvCxnSpPr>
          <p:spPr>
            <a:xfrm flipV="1">
              <a:off x="3009899" y="3457855"/>
              <a:ext cx="679310" cy="376722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>
            <a:off x="3009899" y="3759107"/>
            <a:ext cx="3640019" cy="400110"/>
            <a:chOff x="3009899" y="3759107"/>
            <a:chExt cx="3640019" cy="400110"/>
          </a:xfrm>
        </p:grpSpPr>
        <p:sp>
          <p:nvSpPr>
            <p:cNvPr id="40" name="文本框 39"/>
            <p:cNvSpPr txBox="1"/>
            <p:nvPr/>
          </p:nvSpPr>
          <p:spPr>
            <a:xfrm flipH="1">
              <a:off x="3689209" y="3759107"/>
              <a:ext cx="29607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神族</a:t>
              </a:r>
              <a:r>
                <a:rPr lang="en-US" altLang="zh-CN" sz="2000" dirty="0"/>
                <a:t>(</a:t>
              </a:r>
              <a:r>
                <a:rPr lang="zh-CN" altLang="en-US" sz="2000" dirty="0"/>
                <a:t>兵力低，质量高</a:t>
              </a:r>
              <a:r>
                <a:rPr lang="en-US" altLang="zh-CN" sz="2000" dirty="0"/>
                <a:t>)</a:t>
              </a:r>
              <a:endParaRPr lang="zh-CN" altLang="en-US" sz="2000" dirty="0"/>
            </a:p>
          </p:txBody>
        </p:sp>
        <p:cxnSp>
          <p:nvCxnSpPr>
            <p:cNvPr id="47" name="直接箭头连接符 46"/>
            <p:cNvCxnSpPr>
              <a:stCxn id="15" idx="1"/>
              <a:endCxn id="40" idx="3"/>
            </p:cNvCxnSpPr>
            <p:nvPr/>
          </p:nvCxnSpPr>
          <p:spPr>
            <a:xfrm>
              <a:off x="3009899" y="3834577"/>
              <a:ext cx="679310" cy="124585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/>
          <p:cNvGrpSpPr/>
          <p:nvPr/>
        </p:nvGrpSpPr>
        <p:grpSpPr>
          <a:xfrm>
            <a:off x="3009899" y="3834577"/>
            <a:ext cx="3640020" cy="765006"/>
            <a:chOff x="3009899" y="3834577"/>
            <a:chExt cx="3640020" cy="765006"/>
          </a:xfrm>
        </p:grpSpPr>
        <p:sp>
          <p:nvSpPr>
            <p:cNvPr id="41" name="文本框 40"/>
            <p:cNvSpPr txBox="1"/>
            <p:nvPr/>
          </p:nvSpPr>
          <p:spPr>
            <a:xfrm flipH="1">
              <a:off x="3689210" y="4199473"/>
              <a:ext cx="29607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虫族</a:t>
              </a:r>
              <a:r>
                <a:rPr lang="en-US" altLang="zh-CN" sz="2000" dirty="0"/>
                <a:t>(</a:t>
              </a:r>
              <a:r>
                <a:rPr lang="zh-CN" altLang="en-US" sz="2000" dirty="0"/>
                <a:t>兵力强，质量低</a:t>
              </a:r>
              <a:r>
                <a:rPr lang="en-US" altLang="zh-CN" sz="2000" dirty="0"/>
                <a:t>)</a:t>
              </a:r>
              <a:endParaRPr lang="zh-CN" altLang="en-US" sz="2000" dirty="0"/>
            </a:p>
          </p:txBody>
        </p:sp>
        <p:cxnSp>
          <p:nvCxnSpPr>
            <p:cNvPr id="48" name="直接箭头连接符 47"/>
            <p:cNvCxnSpPr>
              <a:stCxn id="15" idx="1"/>
              <a:endCxn id="41" idx="3"/>
            </p:cNvCxnSpPr>
            <p:nvPr/>
          </p:nvCxnSpPr>
          <p:spPr>
            <a:xfrm>
              <a:off x="3009899" y="3834577"/>
              <a:ext cx="679311" cy="564951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3009899" y="4938637"/>
            <a:ext cx="7186295" cy="935240"/>
            <a:chOff x="3009899" y="4938637"/>
            <a:chExt cx="7186295" cy="935240"/>
          </a:xfrm>
        </p:grpSpPr>
        <p:sp>
          <p:nvSpPr>
            <p:cNvPr id="67" name="文本框 66"/>
            <p:cNvSpPr txBox="1"/>
            <p:nvPr/>
          </p:nvSpPr>
          <p:spPr>
            <a:xfrm flipH="1">
              <a:off x="3933189" y="4938637"/>
              <a:ext cx="626300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兵种之间相互克制（雷车克制狂热者，坦克克制龙骑）</a:t>
              </a:r>
              <a:endParaRPr lang="zh-CN" altLang="en-US" sz="2000" dirty="0"/>
            </a:p>
          </p:txBody>
        </p:sp>
        <p:cxnSp>
          <p:nvCxnSpPr>
            <p:cNvPr id="70" name="直接箭头连接符 69"/>
            <p:cNvCxnSpPr>
              <a:stCxn id="16" idx="1"/>
              <a:endCxn id="67" idx="3"/>
            </p:cNvCxnSpPr>
            <p:nvPr/>
          </p:nvCxnSpPr>
          <p:spPr>
            <a:xfrm flipV="1">
              <a:off x="3009899" y="5137912"/>
              <a:ext cx="923290" cy="735965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3009899" y="5437026"/>
            <a:ext cx="7539355" cy="436851"/>
            <a:chOff x="3009899" y="5437026"/>
            <a:chExt cx="7539355" cy="436851"/>
          </a:xfrm>
        </p:grpSpPr>
        <p:sp>
          <p:nvSpPr>
            <p:cNvPr id="68" name="文本框 67"/>
            <p:cNvSpPr txBox="1"/>
            <p:nvPr/>
          </p:nvSpPr>
          <p:spPr>
            <a:xfrm flipH="1">
              <a:off x="3933189" y="5437026"/>
              <a:ext cx="661606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建筑技巧（建造雷达站防守影刀，建造飞机场进行空投）</a:t>
              </a:r>
              <a:endParaRPr lang="zh-CN" altLang="en-US" sz="2000" dirty="0"/>
            </a:p>
          </p:txBody>
        </p:sp>
        <p:cxnSp>
          <p:nvCxnSpPr>
            <p:cNvPr id="74" name="直接箭头连接符 73"/>
            <p:cNvCxnSpPr>
              <a:stCxn id="16" idx="1"/>
              <a:endCxn id="68" idx="3"/>
            </p:cNvCxnSpPr>
            <p:nvPr/>
          </p:nvCxnSpPr>
          <p:spPr>
            <a:xfrm flipV="1">
              <a:off x="3009899" y="5636387"/>
              <a:ext cx="923290" cy="237490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组合 81"/>
          <p:cNvGrpSpPr/>
          <p:nvPr/>
        </p:nvGrpSpPr>
        <p:grpSpPr>
          <a:xfrm>
            <a:off x="3009899" y="5873877"/>
            <a:ext cx="8025130" cy="488950"/>
            <a:chOff x="3009899" y="5873877"/>
            <a:chExt cx="8025130" cy="488950"/>
          </a:xfrm>
        </p:grpSpPr>
        <p:sp>
          <p:nvSpPr>
            <p:cNvPr id="69" name="文本框 68"/>
            <p:cNvSpPr txBox="1"/>
            <p:nvPr/>
          </p:nvSpPr>
          <p:spPr>
            <a:xfrm flipH="1">
              <a:off x="3933189" y="5964047"/>
              <a:ext cx="710184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/>
                <a:t>科技升级（</a:t>
              </a:r>
              <a:r>
                <a:rPr lang="en-US" altLang="zh-CN" sz="2000" dirty="0"/>
                <a:t>EMP</a:t>
              </a:r>
              <a:r>
                <a:rPr lang="zh-CN" altLang="en-US" sz="2000" dirty="0"/>
                <a:t>震荡减弱神族护甲，枪兵兴奋剂增强攻速）</a:t>
              </a:r>
              <a:endParaRPr lang="zh-CN" altLang="en-US" sz="2000" dirty="0"/>
            </a:p>
          </p:txBody>
        </p:sp>
        <p:cxnSp>
          <p:nvCxnSpPr>
            <p:cNvPr id="77" name="直接箭头连接符 76"/>
            <p:cNvCxnSpPr>
              <a:stCxn id="16" idx="1"/>
              <a:endCxn id="69" idx="3"/>
            </p:cNvCxnSpPr>
            <p:nvPr/>
          </p:nvCxnSpPr>
          <p:spPr>
            <a:xfrm>
              <a:off x="3009899" y="5873877"/>
              <a:ext cx="923290" cy="289560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前期准备</a:t>
            </a:r>
            <a:endParaRPr kumimoji="1" lang="zh-CN" altLang="en-US" dirty="0"/>
          </a:p>
        </p:txBody>
      </p:sp>
      <p:grpSp>
        <p:nvGrpSpPr>
          <p:cNvPr id="15" name="组合 14"/>
          <p:cNvGrpSpPr/>
          <p:nvPr/>
        </p:nvGrpSpPr>
        <p:grpSpPr>
          <a:xfrm>
            <a:off x="610225" y="1943788"/>
            <a:ext cx="4480761" cy="1343600"/>
            <a:chOff x="685597" y="1233489"/>
            <a:chExt cx="2260881" cy="1343600"/>
          </a:xfrm>
        </p:grpSpPr>
        <p:sp>
          <p:nvSpPr>
            <p:cNvPr id="16" name="矩形 15"/>
            <p:cNvSpPr/>
            <p:nvPr/>
          </p:nvSpPr>
          <p:spPr>
            <a:xfrm>
              <a:off x="685597" y="1233489"/>
              <a:ext cx="324505" cy="66191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>
              <a:spAutoFit/>
            </a:bodyPr>
            <a:lstStyle/>
            <a:p>
              <a:pPr defTabSz="1219200">
                <a:lnSpc>
                  <a:spcPct val="130000"/>
                </a:lnSpc>
                <a:defRPr/>
              </a:pPr>
              <a:r>
                <a:rPr lang="en-US" altLang="zh-CN" sz="3200" b="1" kern="0" dirty="0">
                  <a:solidFill>
                    <a:schemeClr val="bg1"/>
                  </a:solidFill>
                </a:rPr>
                <a:t>02</a:t>
              </a:r>
              <a:endParaRPr lang="en-US" altLang="zh-CN" sz="3200" b="1" kern="0" dirty="0">
                <a:solidFill>
                  <a:schemeClr val="bg1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 flipH="1">
              <a:off x="1010102" y="1378209"/>
              <a:ext cx="1936376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下载游戏并注册，与电脑内置</a:t>
              </a:r>
              <a:r>
                <a:rPr lang="en-US" altLang="zh-CN" sz="2400" dirty="0"/>
                <a:t>SI</a:t>
              </a:r>
              <a:r>
                <a:rPr lang="zh-CN" altLang="en-US" sz="2400" dirty="0"/>
                <a:t>游戏</a:t>
              </a:r>
              <a:r>
                <a:rPr lang="zh-CN" altLang="en-US" sz="2400" dirty="0"/>
                <a:t>，掌握游戏基本规则</a:t>
              </a:r>
              <a:endParaRPr lang="zh-CN" altLang="en-US" sz="2400" dirty="0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12607" y="4914212"/>
            <a:ext cx="4553751" cy="829945"/>
            <a:chOff x="648768" y="1407449"/>
            <a:chExt cx="2297710" cy="829945"/>
          </a:xfrm>
        </p:grpSpPr>
        <p:sp>
          <p:nvSpPr>
            <p:cNvPr id="19" name="矩形 18"/>
            <p:cNvSpPr/>
            <p:nvPr/>
          </p:nvSpPr>
          <p:spPr>
            <a:xfrm>
              <a:off x="648768" y="1433461"/>
              <a:ext cx="324505" cy="66191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>
              <a:spAutoFit/>
            </a:bodyPr>
            <a:lstStyle/>
            <a:p>
              <a:pPr defTabSz="1219200">
                <a:lnSpc>
                  <a:spcPct val="130000"/>
                </a:lnSpc>
                <a:defRPr/>
              </a:pPr>
              <a:r>
                <a:rPr lang="en-US" altLang="zh-CN" sz="3200" b="1" kern="0" dirty="0">
                  <a:solidFill>
                    <a:schemeClr val="bg1"/>
                  </a:solidFill>
                </a:rPr>
                <a:t>03</a:t>
              </a:r>
              <a:endParaRPr lang="en-US" altLang="zh-CN" sz="3200" b="1" kern="0" dirty="0">
                <a:solidFill>
                  <a:schemeClr val="bg1"/>
                </a:solidFill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 flipH="1">
              <a:off x="1010102" y="1407449"/>
              <a:ext cx="1936376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下载并配置接口软件</a:t>
              </a:r>
              <a:r>
                <a:rPr lang="en-US" altLang="zh-CN" sz="2400" dirty="0"/>
                <a:t>BWAPI</a:t>
              </a:r>
              <a:r>
                <a:rPr lang="zh-CN" altLang="en-US" sz="2400" dirty="0"/>
                <a:t>，尝试运行示例</a:t>
              </a:r>
              <a:r>
                <a:rPr lang="en-US" altLang="zh-CN" sz="2400" dirty="0"/>
                <a:t>bot</a:t>
              </a:r>
              <a:endParaRPr lang="zh-CN" altLang="en-US" sz="24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090986" y="1084801"/>
            <a:ext cx="5995956" cy="2585257"/>
            <a:chOff x="5090986" y="1084801"/>
            <a:chExt cx="5995956" cy="2585257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3360" y="1084801"/>
              <a:ext cx="3253582" cy="2585257"/>
            </a:xfrm>
            <a:prstGeom prst="rect">
              <a:avLst/>
            </a:prstGeom>
          </p:spPr>
        </p:pic>
        <p:cxnSp>
          <p:nvCxnSpPr>
            <p:cNvPr id="22" name="直接箭头连接符 21"/>
            <p:cNvCxnSpPr>
              <a:endCxn id="6" idx="1"/>
            </p:cNvCxnSpPr>
            <p:nvPr/>
          </p:nvCxnSpPr>
          <p:spPr>
            <a:xfrm>
              <a:off x="5090986" y="2375154"/>
              <a:ext cx="2742374" cy="227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5166358" y="3852432"/>
            <a:ext cx="6444178" cy="2954558"/>
            <a:chOff x="5166358" y="3852432"/>
            <a:chExt cx="6444178" cy="2954558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99910" y="3852432"/>
              <a:ext cx="3910626" cy="2954558"/>
            </a:xfrm>
            <a:prstGeom prst="rect">
              <a:avLst/>
            </a:prstGeom>
          </p:spPr>
        </p:pic>
        <p:cxnSp>
          <p:nvCxnSpPr>
            <p:cNvPr id="24" name="直接箭头连接符 23"/>
            <p:cNvCxnSpPr>
              <a:stCxn id="20" idx="1"/>
              <a:endCxn id="10" idx="1"/>
            </p:cNvCxnSpPr>
            <p:nvPr/>
          </p:nvCxnSpPr>
          <p:spPr>
            <a:xfrm>
              <a:off x="5166358" y="5329711"/>
              <a:ext cx="2533650" cy="63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前期准备</a:t>
            </a:r>
            <a:endParaRPr kumimoji="1" lang="zh-CN" altLang="en-US" dirty="0"/>
          </a:p>
        </p:txBody>
      </p:sp>
      <p:grpSp>
        <p:nvGrpSpPr>
          <p:cNvPr id="15" name="组合 14"/>
          <p:cNvGrpSpPr/>
          <p:nvPr/>
        </p:nvGrpSpPr>
        <p:grpSpPr>
          <a:xfrm>
            <a:off x="610225" y="1943788"/>
            <a:ext cx="4480761" cy="1334075"/>
            <a:chOff x="685597" y="1233489"/>
            <a:chExt cx="2260881" cy="1334075"/>
          </a:xfrm>
        </p:grpSpPr>
        <p:sp>
          <p:nvSpPr>
            <p:cNvPr id="16" name="矩形 15"/>
            <p:cNvSpPr/>
            <p:nvPr/>
          </p:nvSpPr>
          <p:spPr>
            <a:xfrm>
              <a:off x="685597" y="1233489"/>
              <a:ext cx="324505" cy="730885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>
              <a:spAutoFit/>
            </a:bodyPr>
            <a:lstStyle/>
            <a:p>
              <a:pPr defTabSz="1219200">
                <a:lnSpc>
                  <a:spcPct val="130000"/>
                </a:lnSpc>
                <a:defRPr/>
              </a:pPr>
              <a:r>
                <a:rPr lang="en-US" altLang="zh-CN" sz="3200" b="1" kern="0" dirty="0">
                  <a:solidFill>
                    <a:schemeClr val="bg1"/>
                  </a:solidFill>
                </a:rPr>
                <a:t>04</a:t>
              </a:r>
              <a:endParaRPr lang="en-US" altLang="zh-CN" sz="3200" b="1" kern="0" dirty="0">
                <a:solidFill>
                  <a:schemeClr val="bg1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 flipH="1">
              <a:off x="1010102" y="1368684"/>
              <a:ext cx="1936376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下载</a:t>
              </a:r>
              <a:r>
                <a:rPr lang="en-US" altLang="zh-CN" sz="2400" dirty="0"/>
                <a:t>VS2017</a:t>
              </a:r>
              <a:r>
                <a:rPr lang="zh-CN" altLang="en-US" sz="2400" dirty="0"/>
                <a:t>，对源代码进行编译生成</a:t>
              </a:r>
              <a:r>
                <a:rPr lang="en-US" altLang="zh-CN" sz="2400" dirty="0"/>
                <a:t>.dll</a:t>
              </a:r>
              <a:r>
                <a:rPr lang="zh-CN" altLang="en-US" sz="2400" dirty="0"/>
                <a:t>文件，实现不同</a:t>
              </a:r>
              <a:r>
                <a:rPr lang="en-US" altLang="zh-CN" sz="2400" dirty="0"/>
                <a:t>Bot</a:t>
              </a:r>
              <a:r>
                <a:rPr lang="zh-CN" altLang="en-US" sz="2400" dirty="0"/>
                <a:t>之间对打。</a:t>
              </a:r>
              <a:endParaRPr lang="zh-CN" altLang="en-US" sz="2400" dirty="0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12607" y="4914212"/>
            <a:ext cx="4553751" cy="1198880"/>
            <a:chOff x="648768" y="1407449"/>
            <a:chExt cx="2297710" cy="1198880"/>
          </a:xfrm>
        </p:grpSpPr>
        <p:sp>
          <p:nvSpPr>
            <p:cNvPr id="19" name="矩形 18"/>
            <p:cNvSpPr/>
            <p:nvPr/>
          </p:nvSpPr>
          <p:spPr>
            <a:xfrm>
              <a:off x="648768" y="1433461"/>
              <a:ext cx="324505" cy="730885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>
              <a:spAutoFit/>
            </a:bodyPr>
            <a:lstStyle/>
            <a:p>
              <a:pPr defTabSz="1219200">
                <a:lnSpc>
                  <a:spcPct val="130000"/>
                </a:lnSpc>
                <a:defRPr/>
              </a:pPr>
              <a:r>
                <a:rPr lang="en-US" altLang="zh-CN" sz="3200" b="1" kern="0" dirty="0">
                  <a:solidFill>
                    <a:schemeClr val="bg1"/>
                  </a:solidFill>
                </a:rPr>
                <a:t>05</a:t>
              </a:r>
              <a:endParaRPr lang="en-US" altLang="zh-CN" sz="3200" b="1" kern="0" dirty="0">
                <a:solidFill>
                  <a:schemeClr val="bg1"/>
                </a:solidFill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 flipH="1">
              <a:off x="1010102" y="1407449"/>
              <a:ext cx="1936376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制定先相关策略，修改代码，编译运行。最后多次对战其他</a:t>
              </a:r>
              <a:r>
                <a:rPr lang="en-US" altLang="zh-CN" sz="2400" dirty="0"/>
                <a:t>Bot</a:t>
              </a:r>
              <a:r>
                <a:rPr lang="zh-CN" altLang="en-US" sz="2400" dirty="0"/>
                <a:t>寻找</a:t>
              </a:r>
              <a:r>
                <a:rPr lang="en-US" altLang="zh-CN" sz="2400" dirty="0"/>
                <a:t>BUG</a:t>
              </a:r>
              <a:endParaRPr lang="en-US" altLang="zh-CN" sz="2400" dirty="0"/>
            </a:p>
          </p:txBody>
        </p:sp>
      </p:grpSp>
      <p:cxnSp>
        <p:nvCxnSpPr>
          <p:cNvPr id="22" name="直接箭头连接符 21"/>
          <p:cNvCxnSpPr>
            <a:endCxn id="6" idx="1"/>
          </p:cNvCxnSpPr>
          <p:nvPr/>
        </p:nvCxnSpPr>
        <p:spPr>
          <a:xfrm>
            <a:off x="5090795" y="2374900"/>
            <a:ext cx="2742565" cy="25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33360" y="1073150"/>
            <a:ext cx="4176395" cy="2472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工作任务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zh-CN" altLang="en-US" dirty="0"/>
              <a:t>工作任务</a:t>
            </a:r>
            <a:endParaRPr kumimoji="1"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 flipH="1">
            <a:off x="5127812" y="2645674"/>
            <a:ext cx="1936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accent2"/>
                </a:solidFill>
              </a:rPr>
              <a:t>总目标</a:t>
            </a:r>
            <a:endParaRPr lang="zh-CN" altLang="en-US" sz="3600" dirty="0">
              <a:solidFill>
                <a:schemeClr val="accent2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5167218" y="1245279"/>
            <a:ext cx="1372958" cy="1372958"/>
          </a:xfrm>
          <a:prstGeom prst="ellipse">
            <a:avLst/>
          </a:prstGeom>
          <a:solidFill>
            <a:schemeClr val="accent2"/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dirty="0"/>
              <a:t>01</a:t>
            </a:r>
            <a:endParaRPr kumimoji="1" lang="zh-CN" altLang="en-US" sz="40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2209311" y="3612098"/>
            <a:ext cx="91293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参加</a:t>
            </a:r>
            <a:r>
              <a:rPr lang="en-US" altLang="zh-CN" sz="2400" dirty="0"/>
              <a:t>CIG</a:t>
            </a:r>
            <a:r>
              <a:rPr lang="zh-CN" altLang="en-US" sz="2400" dirty="0"/>
              <a:t>和</a:t>
            </a:r>
            <a:r>
              <a:rPr lang="en-US" altLang="zh-CN" sz="2400" dirty="0"/>
              <a:t>AIIDE</a:t>
            </a:r>
            <a:r>
              <a:rPr lang="zh-CN" altLang="en-US" sz="2400" dirty="0"/>
              <a:t>两个世界级星际</a:t>
            </a:r>
            <a:r>
              <a:rPr lang="en-US" altLang="zh-CN" sz="2400" dirty="0"/>
              <a:t>AI</a:t>
            </a:r>
            <a:r>
              <a:rPr lang="zh-CN" altLang="en-US" sz="2400" dirty="0"/>
              <a:t>比赛，并取得不错的成绩（目前</a:t>
            </a:r>
            <a:endParaRPr lang="zh-CN" altLang="en-US" sz="2400" dirty="0"/>
          </a:p>
          <a:p>
            <a:r>
              <a:rPr lang="en-US" altLang="zh-CN" sz="2400" dirty="0"/>
              <a:t>CIG</a:t>
            </a:r>
            <a:r>
              <a:rPr lang="zh-CN" altLang="en-US" sz="2400" dirty="0"/>
              <a:t>结果公布，第六</a:t>
            </a:r>
            <a:r>
              <a:rPr lang="zh-CN" altLang="en-US" sz="2400" dirty="0"/>
              <a:t>）</a:t>
            </a:r>
            <a:endParaRPr lang="zh-CN" altLang="en-US" sz="2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37095" y="1583400"/>
            <a:ext cx="3022127" cy="170860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209165" y="4441825"/>
            <a:ext cx="884999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  <a:latin typeface="Open sans"/>
              </a:rPr>
              <a:t>CIG: </a:t>
            </a:r>
            <a:r>
              <a:rPr lang="en-US" altLang="zh-CN" sz="2800" b="1" dirty="0">
                <a:latin typeface="Open sans"/>
              </a:rPr>
              <a:t>C</a:t>
            </a:r>
            <a:r>
              <a:rPr lang="en-US" altLang="zh-CN" sz="2800" dirty="0">
                <a:latin typeface="Open sans"/>
              </a:rPr>
              <a:t>omputational </a:t>
            </a:r>
            <a:r>
              <a:rPr lang="en-US" altLang="zh-CN" sz="2800" b="1" dirty="0">
                <a:latin typeface="Open sans"/>
              </a:rPr>
              <a:t>I</a:t>
            </a:r>
            <a:r>
              <a:rPr lang="en-US" altLang="zh-CN" sz="2800" dirty="0">
                <a:latin typeface="Open sans"/>
              </a:rPr>
              <a:t>ntelligence and </a:t>
            </a:r>
            <a:r>
              <a:rPr lang="en-US" altLang="zh-CN" sz="2800" b="1" dirty="0">
                <a:latin typeface="Open sans"/>
              </a:rPr>
              <a:t>G</a:t>
            </a:r>
            <a:r>
              <a:rPr lang="en-US" altLang="zh-CN" sz="2800" dirty="0">
                <a:latin typeface="Open sans"/>
              </a:rPr>
              <a:t>ames</a:t>
            </a:r>
            <a:r>
              <a:rPr lang="en-US" altLang="zh-CN" dirty="0">
                <a:solidFill>
                  <a:srgbClr val="C00000"/>
                </a:solidFill>
                <a:latin typeface="Open sans"/>
              </a:rPr>
              <a:t> 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409315" y="5081270"/>
            <a:ext cx="6544310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Open sans"/>
              </a:rPr>
              <a:t>The </a:t>
            </a:r>
            <a:r>
              <a:rPr lang="en-US" altLang="zh-CN" sz="2800" b="1" dirty="0">
                <a:latin typeface="Open sans"/>
              </a:rPr>
              <a:t>A</a:t>
            </a:r>
            <a:r>
              <a:rPr lang="en-US" altLang="zh-CN" sz="2800" dirty="0">
                <a:latin typeface="Open sans"/>
              </a:rPr>
              <a:t>rtificial </a:t>
            </a:r>
            <a:r>
              <a:rPr lang="en-US" altLang="zh-CN" sz="2800" b="1" dirty="0">
                <a:latin typeface="Open sans"/>
              </a:rPr>
              <a:t>'I</a:t>
            </a:r>
            <a:r>
              <a:rPr lang="en-US" altLang="zh-CN" sz="2800" dirty="0">
                <a:latin typeface="Open sans"/>
              </a:rPr>
              <a:t>ntelligence          and </a:t>
            </a:r>
            <a:r>
              <a:rPr lang="en-US" altLang="zh-CN" sz="2800" b="1" dirty="0">
                <a:latin typeface="Open sans"/>
              </a:rPr>
              <a:t>I</a:t>
            </a:r>
            <a:r>
              <a:rPr lang="en-US" altLang="zh-CN" sz="2800" dirty="0">
                <a:latin typeface="Open sans"/>
              </a:rPr>
              <a:t>nteractive </a:t>
            </a:r>
            <a:r>
              <a:rPr lang="en-US" altLang="zh-CN" sz="2800" b="1" dirty="0">
                <a:latin typeface="Open sans"/>
              </a:rPr>
              <a:t>D</a:t>
            </a:r>
            <a:r>
              <a:rPr lang="en-US" altLang="zh-CN" sz="2800" dirty="0">
                <a:latin typeface="Open sans"/>
              </a:rPr>
              <a:t>igital </a:t>
            </a:r>
            <a:r>
              <a:rPr lang="en-US" altLang="zh-CN" sz="2800" b="1" dirty="0">
                <a:latin typeface="Open sans"/>
              </a:rPr>
              <a:t>E</a:t>
            </a:r>
            <a:r>
              <a:rPr lang="en-US" altLang="zh-CN" sz="2800" dirty="0">
                <a:latin typeface="Open sans"/>
              </a:rPr>
              <a:t>ntertainment StarCraft AI Competition </a:t>
            </a:r>
            <a:endParaRPr lang="zh-CN" altLang="en-US" sz="2800" dirty="0">
              <a:latin typeface="Open san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09800" y="5163820"/>
            <a:ext cx="1311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  <a:latin typeface="Open sans"/>
              </a:rPr>
              <a:t>AIIDE:</a:t>
            </a:r>
            <a:endParaRPr lang="zh-CN" altLang="en-US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zh-CN" altLang="en-US" dirty="0"/>
              <a:t>工作任务</a:t>
            </a:r>
            <a:endParaRPr kumimoji="1"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 flipH="1">
            <a:off x="4971825" y="2810459"/>
            <a:ext cx="2248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accent2"/>
                </a:solidFill>
              </a:rPr>
              <a:t>具体目标</a:t>
            </a:r>
            <a:endParaRPr lang="zh-CN" altLang="en-US" sz="3600" dirty="0">
              <a:solidFill>
                <a:schemeClr val="accent2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5167218" y="1245279"/>
            <a:ext cx="1372958" cy="1372958"/>
          </a:xfrm>
          <a:prstGeom prst="ellipse">
            <a:avLst/>
          </a:prstGeom>
          <a:solidFill>
            <a:schemeClr val="accent2"/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dirty="0"/>
              <a:t>02</a:t>
            </a:r>
            <a:endParaRPr kumimoji="1" lang="zh-CN" altLang="en-US" sz="40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3973463" y="3578279"/>
            <a:ext cx="4245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战胜自动化所编写的</a:t>
            </a:r>
            <a:r>
              <a:rPr lang="en-US" altLang="zh-CN" sz="2400" dirty="0"/>
              <a:t>bot--CSE</a:t>
            </a:r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3973463" y="4937123"/>
            <a:ext cx="8002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Open sans"/>
              </a:rPr>
              <a:t>特点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6369410" y="4371058"/>
            <a:ext cx="2888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基于</a:t>
            </a:r>
            <a:r>
              <a:rPr lang="en-US" altLang="zh-CN" dirty="0" err="1"/>
              <a:t>Locutus</a:t>
            </a:r>
            <a:r>
              <a:rPr lang="zh-CN" altLang="en-US" dirty="0"/>
              <a:t>的龙骑微操作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369410" y="4983289"/>
            <a:ext cx="383413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建造预测利用了深度学习（</a:t>
            </a:r>
            <a:r>
              <a:rPr lang="en-US" altLang="zh-CN" dirty="0"/>
              <a:t>MLP</a:t>
            </a:r>
            <a:r>
              <a:rPr lang="zh-CN" altLang="en-US" dirty="0"/>
              <a:t>算法</a:t>
            </a:r>
            <a:endParaRPr lang="zh-CN" altLang="en-US" dirty="0"/>
          </a:p>
          <a:p>
            <a:r>
              <a:rPr lang="zh-CN" altLang="en-US" dirty="0"/>
              <a:t>利用比赛回放进行训练）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69410" y="5736117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影刀空投等特殊战术</a:t>
            </a:r>
            <a:endParaRPr lang="zh-CN" altLang="en-US" dirty="0"/>
          </a:p>
        </p:txBody>
      </p:sp>
      <p:cxnSp>
        <p:nvCxnSpPr>
          <p:cNvPr id="8" name="直接箭头连接符 7"/>
          <p:cNvCxnSpPr>
            <a:stCxn id="3" idx="3"/>
            <a:endCxn id="6" idx="1"/>
          </p:cNvCxnSpPr>
          <p:nvPr/>
        </p:nvCxnSpPr>
        <p:spPr>
          <a:xfrm flipV="1">
            <a:off x="4773682" y="4555724"/>
            <a:ext cx="1595728" cy="612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3" idx="3"/>
            <a:endCxn id="9" idx="1"/>
          </p:cNvCxnSpPr>
          <p:nvPr/>
        </p:nvCxnSpPr>
        <p:spPr>
          <a:xfrm>
            <a:off x="4773047" y="5167956"/>
            <a:ext cx="1596390" cy="137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3" idx="3"/>
            <a:endCxn id="10" idx="1"/>
          </p:cNvCxnSpPr>
          <p:nvPr/>
        </p:nvCxnSpPr>
        <p:spPr>
          <a:xfrm>
            <a:off x="4773682" y="5167956"/>
            <a:ext cx="1595728" cy="752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18536" y="998009"/>
            <a:ext cx="3467400" cy="24309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TABLE_BEAUTIFY" val="smartTable{8604f4e4-93ec-4a21-80a1-96394b738a76}"/>
</p:tagLst>
</file>

<file path=ppt/theme/theme1.xml><?xml version="1.0" encoding="utf-8"?>
<a:theme xmlns:a="http://schemas.openxmlformats.org/drawingml/2006/main" name="模板页面">
  <a:themeElements>
    <a:clrScheme name="自定义 2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C9C0"/>
      </a:accent1>
      <a:accent2>
        <a:srgbClr val="2DB9DA"/>
      </a:accent2>
      <a:accent3>
        <a:srgbClr val="3D798A"/>
      </a:accent3>
      <a:accent4>
        <a:srgbClr val="F2AEAE"/>
      </a:accent4>
      <a:accent5>
        <a:srgbClr val="357AA0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工作总结-简约商务-红蓝-PPT模板</Template>
  <TotalTime>0</TotalTime>
  <Words>2398</Words>
  <Application>WPS 演示</Application>
  <PresentationFormat>宽屏</PresentationFormat>
  <Paragraphs>354</Paragraphs>
  <Slides>27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43" baseType="lpstr">
      <vt:lpstr>Arial</vt:lpstr>
      <vt:lpstr>宋体</vt:lpstr>
      <vt:lpstr>Wingdings</vt:lpstr>
      <vt:lpstr>Segoe UI Light</vt:lpstr>
      <vt:lpstr>微软雅黑</vt:lpstr>
      <vt:lpstr>Century Gothic</vt:lpstr>
      <vt:lpstr>Segoe UI Light</vt:lpstr>
      <vt:lpstr>Open sans</vt:lpstr>
      <vt:lpstr>Segoe Print</vt:lpstr>
      <vt:lpstr>Arial Unicode MS</vt:lpstr>
      <vt:lpstr>Calibri</vt:lpstr>
      <vt:lpstr>等线</vt:lpstr>
      <vt:lpstr>Times New Roman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az642</dc:creator>
  <cp:lastModifiedBy>soon followed</cp:lastModifiedBy>
  <cp:revision>22</cp:revision>
  <dcterms:created xsi:type="dcterms:W3CDTF">2019-09-10T06:30:00Z</dcterms:created>
  <dcterms:modified xsi:type="dcterms:W3CDTF">2019-09-10T15:16:25Z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2017-12-21T06:10:00.7525166Z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2052-11.1.0.8976</vt:lpwstr>
  </property>
</Properties>
</file>

<file path=docProps/thumbnail.jpeg>
</file>